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256" r:id="rId2"/>
    <p:sldId id="258" r:id="rId3"/>
    <p:sldId id="259" r:id="rId4"/>
    <p:sldId id="260" r:id="rId5"/>
    <p:sldId id="263" r:id="rId6"/>
    <p:sldId id="264" r:id="rId7"/>
    <p:sldId id="265" r:id="rId8"/>
    <p:sldId id="266" r:id="rId9"/>
    <p:sldId id="267" r:id="rId10"/>
    <p:sldId id="268" r:id="rId11"/>
    <p:sldId id="269" r:id="rId12"/>
    <p:sldId id="270" r:id="rId13"/>
    <p:sldId id="271" r:id="rId14"/>
    <p:sldId id="278" r:id="rId15"/>
    <p:sldId id="279" r:id="rId16"/>
    <p:sldId id="280" r:id="rId17"/>
    <p:sldId id="281" r:id="rId18"/>
    <p:sldId id="282" r:id="rId19"/>
    <p:sldId id="283" r:id="rId20"/>
    <p:sldId id="275" r:id="rId21"/>
    <p:sldId id="285" r:id="rId22"/>
    <p:sldId id="286" r:id="rId23"/>
    <p:sldId id="287" r:id="rId24"/>
    <p:sldId id="289" r:id="rId25"/>
    <p:sldId id="288" r:id="rId26"/>
    <p:sldId id="290" r:id="rId27"/>
    <p:sldId id="291" r:id="rId28"/>
    <p:sldId id="292" r:id="rId29"/>
    <p:sldId id="293" r:id="rId30"/>
    <p:sldId id="273" r:id="rId31"/>
    <p:sldId id="294" r:id="rId32"/>
    <p:sldId id="295" r:id="rId33"/>
    <p:sldId id="296" r:id="rId34"/>
    <p:sldId id="297" r:id="rId35"/>
    <p:sldId id="298" r:id="rId36"/>
    <p:sldId id="299" r:id="rId37"/>
    <p:sldId id="300" r:id="rId38"/>
    <p:sldId id="303" r:id="rId39"/>
    <p:sldId id="302" r:id="rId40"/>
    <p:sldId id="304" r:id="rId41"/>
    <p:sldId id="301" r:id="rId42"/>
    <p:sldId id="305" r:id="rId43"/>
    <p:sldId id="306" r:id="rId44"/>
    <p:sldId id="307" r:id="rId45"/>
    <p:sldId id="308" r:id="rId46"/>
    <p:sldId id="309" r:id="rId47"/>
    <p:sldId id="310" r:id="rId48"/>
    <p:sldId id="311" r:id="rId49"/>
    <p:sldId id="312" r:id="rId50"/>
    <p:sldId id="313" r:id="rId51"/>
    <p:sldId id="276" r:id="rId52"/>
    <p:sldId id="314" r:id="rId53"/>
    <p:sldId id="315" r:id="rId54"/>
    <p:sldId id="316" r:id="rId55"/>
    <p:sldId id="317" r:id="rId56"/>
    <p:sldId id="318" r:id="rId57"/>
    <p:sldId id="319" r:id="rId58"/>
    <p:sldId id="320" r:id="rId59"/>
    <p:sldId id="321" r:id="rId60"/>
    <p:sldId id="322" r:id="rId61"/>
    <p:sldId id="323" r:id="rId62"/>
    <p:sldId id="324" r:id="rId63"/>
    <p:sldId id="326" r:id="rId6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68" d="100"/>
          <a:sy n="68" d="100"/>
        </p:scale>
        <p:origin x="-13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FBD1F-724C-4059-8917-2129A6C6E0AE}" type="datetimeFigureOut">
              <a:rPr lang="nl-NL" smtClean="0"/>
              <a:pPr/>
              <a:t>12-10-2021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F0848-1CF1-45ED-9516-4904B21ED08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I8XMp8ogKAU"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f4RgXZAEiQ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22</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23</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30</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31</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32</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42</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51</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52</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u="sng" kern="1200" dirty="0" smtClean="0">
                <a:solidFill>
                  <a:schemeClr val="tx1"/>
                </a:solidFill>
                <a:latin typeface="+mn-lt"/>
                <a:ea typeface="+mn-ea"/>
                <a:cs typeface="+mn-cs"/>
                <a:hlinkClick r:id="rId3"/>
              </a:rPr>
              <a:t>Nederland Zingt: Alzo lief heeft God de wereld – </a:t>
            </a:r>
            <a:r>
              <a:rPr lang="nl-NL" sz="1200" u="sng" kern="1200" dirty="0" err="1" smtClean="0">
                <a:solidFill>
                  <a:schemeClr val="tx1"/>
                </a:solidFill>
                <a:latin typeface="+mn-lt"/>
                <a:ea typeface="+mn-ea"/>
                <a:cs typeface="+mn-cs"/>
                <a:hlinkClick r:id="rId3"/>
              </a:rPr>
              <a:t>YouTube</a:t>
            </a:r>
            <a:r>
              <a:rPr lang="nl-NL" sz="1200" u="sng" kern="1200" dirty="0" smtClean="0">
                <a:solidFill>
                  <a:schemeClr val="tx1"/>
                </a:solidFill>
                <a:latin typeface="+mn-lt"/>
                <a:ea typeface="+mn-ea"/>
                <a:cs typeface="+mn-cs"/>
              </a:rPr>
              <a:t> </a:t>
            </a:r>
          </a:p>
          <a:p>
            <a:r>
              <a:rPr lang="nl-NL" dirty="0" smtClean="0"/>
              <a:t>https://www.youtube.com/watch?app=desktop&amp;v=I8XMp8ogKAU</a:t>
            </a:r>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57</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60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63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u="sng" kern="1200" dirty="0" smtClean="0">
                <a:solidFill>
                  <a:schemeClr val="tx1"/>
                </a:solidFill>
                <a:latin typeface="+mn-lt"/>
                <a:ea typeface="+mn-ea"/>
                <a:cs typeface="+mn-cs"/>
                <a:hlinkClick r:id="rId3"/>
              </a:rPr>
              <a:t>Ik zal er zijn | Sela – </a:t>
            </a:r>
            <a:r>
              <a:rPr lang="nl-NL" sz="1200" u="sng" kern="1200" dirty="0" err="1" smtClean="0">
                <a:solidFill>
                  <a:schemeClr val="tx1"/>
                </a:solidFill>
                <a:latin typeface="+mn-lt"/>
                <a:ea typeface="+mn-ea"/>
                <a:cs typeface="+mn-cs"/>
                <a:hlinkClick r:id="rId3"/>
              </a:rPr>
              <a:t>YouTube</a:t>
            </a:r>
            <a:r>
              <a:rPr lang="nl-NL" sz="1200" u="sng" kern="1200" dirty="0" smtClean="0">
                <a:solidFill>
                  <a:schemeClr val="tx1"/>
                </a:solidFill>
                <a:latin typeface="+mn-lt"/>
                <a:ea typeface="+mn-ea"/>
                <a:cs typeface="+mn-cs"/>
              </a:rPr>
              <a:t> </a:t>
            </a:r>
          </a:p>
          <a:p>
            <a:r>
              <a:rPr lang="nl-NL" sz="1200" u="sng" kern="1200" dirty="0" smtClean="0">
                <a:solidFill>
                  <a:schemeClr val="tx1"/>
                </a:solidFill>
                <a:latin typeface="+mn-lt"/>
                <a:ea typeface="+mn-ea"/>
                <a:cs typeface="+mn-cs"/>
              </a:rPr>
              <a:t>https://www.youtube.com/watch?app=desktop&amp;v=f4RgXZAEiQg</a:t>
            </a:r>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12</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13</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14</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19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18F0848-1CF1-45ED-9516-4904B21ED08E}" type="slidenum">
              <a:rPr lang="nl-NL" smtClean="0"/>
              <a:pPr/>
              <a:t>21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928C07B-9D49-419F-88F4-A61AAC46D843}" type="datetimeFigureOut">
              <a:rPr lang="nl-NL" smtClean="0"/>
              <a:pPr/>
              <a:t>12-10-2021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9BC654-DF46-4831-BBB8-784EEDF2A67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8C07B-9D49-419F-88F4-A61AAC46D843}" type="datetimeFigureOut">
              <a:rPr lang="nl-NL" smtClean="0"/>
              <a:pPr/>
              <a:t>12-10-2021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BC654-DF46-4831-BBB8-784EEDF2A67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KOSTBAAR, WAARDEVOL, GELIEFD</a:t>
            </a:r>
            <a:endParaRPr lang="nl-NL" dirty="0">
              <a:cs typeface="Times New Roman" pitchFamily="18" charset="0"/>
            </a:endParaRPr>
          </a:p>
        </p:txBody>
      </p:sp>
      <p:sp>
        <p:nvSpPr>
          <p:cNvPr id="3" name="Ondertitel 2"/>
          <p:cNvSpPr>
            <a:spLocks noGrp="1"/>
          </p:cNvSpPr>
          <p:nvPr>
            <p:ph type="subTitle" idx="1"/>
          </p:nvPr>
        </p:nvSpPr>
        <p:spPr>
          <a:xfrm>
            <a:off x="1331640" y="5981700"/>
            <a:ext cx="6400800" cy="1752600"/>
          </a:xfrm>
        </p:spPr>
        <p:txBody>
          <a:bodyPr>
            <a:normAutofit/>
          </a:bodyPr>
          <a:lstStyle/>
          <a:p>
            <a:r>
              <a:rPr lang="nl-NL" sz="1800" dirty="0" smtClean="0">
                <a:solidFill>
                  <a:schemeClr val="tx1"/>
                </a:solidFill>
              </a:rPr>
              <a:t>Kerstprogramma CGK Vrouw 2021</a:t>
            </a:r>
            <a:endParaRPr lang="nl-NL" sz="18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197697" y="3212976"/>
            <a:ext cx="2838799"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3212976"/>
            <a:ext cx="2880320" cy="21602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3212976"/>
            <a:ext cx="2880320" cy="216219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a:bodyPr>
          <a:lstStyle/>
          <a:p>
            <a:pPr>
              <a:buNone/>
            </a:pPr>
            <a:r>
              <a:rPr lang="nl-NL" dirty="0"/>
              <a:t>Jezus,</a:t>
            </a:r>
          </a:p>
          <a:p>
            <a:pPr>
              <a:buNone/>
            </a:pPr>
            <a:r>
              <a:rPr lang="nl-NL" dirty="0"/>
              <a:t>leert ons,</a:t>
            </a:r>
          </a:p>
          <a:p>
            <a:pPr>
              <a:buNone/>
            </a:pPr>
            <a:r>
              <a:rPr lang="nl-NL" dirty="0"/>
              <a:t>zien naar omhoog,</a:t>
            </a:r>
          </a:p>
          <a:p>
            <a:pPr>
              <a:buNone/>
            </a:pPr>
            <a:r>
              <a:rPr lang="nl-NL" dirty="0"/>
              <a:t>God zorgt voor jou!</a:t>
            </a:r>
          </a:p>
          <a:p>
            <a:pPr>
              <a:buNone/>
            </a:pPr>
            <a:r>
              <a:rPr lang="nl-NL" dirty="0"/>
              <a:t>Waardevol </a:t>
            </a:r>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a:bodyPr>
          <a:lstStyle/>
          <a:p>
            <a:pPr>
              <a:buNone/>
            </a:pPr>
            <a:r>
              <a:rPr lang="nl-NL" dirty="0"/>
              <a:t>God</a:t>
            </a:r>
          </a:p>
          <a:p>
            <a:pPr>
              <a:buNone/>
            </a:pPr>
            <a:r>
              <a:rPr lang="nl-NL" dirty="0"/>
              <a:t>zond Jezus</a:t>
            </a:r>
          </a:p>
          <a:p>
            <a:pPr>
              <a:buNone/>
            </a:pPr>
            <a:r>
              <a:rPr lang="nl-NL" dirty="0"/>
              <a:t>naar de aarde</a:t>
            </a:r>
          </a:p>
          <a:p>
            <a:pPr>
              <a:buNone/>
            </a:pPr>
            <a:r>
              <a:rPr lang="nl-NL" dirty="0"/>
              <a:t>om Zalig te maken.</a:t>
            </a:r>
          </a:p>
          <a:p>
            <a:pPr>
              <a:buNone/>
            </a:pPr>
            <a:r>
              <a:rPr lang="nl-NL" dirty="0"/>
              <a:t>Geliefd</a:t>
            </a:r>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2736"/>
            <a:ext cx="9144000" cy="1368152"/>
          </a:xfrm>
        </p:spPr>
        <p:txBody>
          <a:bodyPr>
            <a:normAutofit/>
          </a:bodyPr>
          <a:lstStyle/>
          <a:p>
            <a:r>
              <a:rPr lang="nl-NL" dirty="0" smtClean="0">
                <a:cs typeface="Times New Roman" pitchFamily="18" charset="0"/>
              </a:rPr>
              <a:t>Luisterlied</a:t>
            </a:r>
            <a:endParaRPr lang="nl-NL" dirty="0">
              <a:cs typeface="Times New Roman" pitchFamily="18" charset="0"/>
            </a:endParaRPr>
          </a:p>
        </p:txBody>
      </p:sp>
      <p:sp>
        <p:nvSpPr>
          <p:cNvPr id="3" name="Ondertitel 2"/>
          <p:cNvSpPr>
            <a:spLocks noGrp="1"/>
          </p:cNvSpPr>
          <p:nvPr>
            <p:ph type="subTitle" idx="1"/>
          </p:nvPr>
        </p:nvSpPr>
        <p:spPr>
          <a:xfrm>
            <a:off x="1475656" y="2780928"/>
            <a:ext cx="6400800" cy="744488"/>
          </a:xfrm>
        </p:spPr>
        <p:txBody>
          <a:bodyPr>
            <a:noAutofit/>
          </a:bodyPr>
          <a:lstStyle/>
          <a:p>
            <a:r>
              <a:rPr lang="nl-NL" dirty="0" smtClean="0">
                <a:solidFill>
                  <a:schemeClr val="tx1"/>
                </a:solidFill>
              </a:rPr>
              <a:t>“</a:t>
            </a:r>
            <a:r>
              <a:rPr lang="nl-NL" dirty="0">
                <a:solidFill>
                  <a:schemeClr val="tx1"/>
                </a:solidFill>
              </a:rPr>
              <a:t>Ik zal er zijn”</a:t>
            </a:r>
            <a:r>
              <a:rPr lang="nl-NL" dirty="0" smtClean="0">
                <a:solidFill>
                  <a:schemeClr val="tx1"/>
                </a:solidFill>
              </a:rPr>
              <a:t> </a:t>
            </a:r>
          </a:p>
          <a:p>
            <a:r>
              <a:rPr lang="nl-NL" dirty="0" smtClean="0">
                <a:solidFill>
                  <a:schemeClr val="tx1"/>
                </a:solidFill>
              </a:rPr>
              <a:t>Sela</a:t>
            </a:r>
          </a:p>
        </p:txBody>
      </p:sp>
      <p:pic>
        <p:nvPicPr>
          <p:cNvPr id="1026" name="Picture 2"/>
          <p:cNvPicPr>
            <a:picLocks noChangeAspect="1" noChangeArrowheads="1"/>
          </p:cNvPicPr>
          <p:nvPr/>
        </p:nvPicPr>
        <p:blipFill>
          <a:blip r:embed="rId3" cstate="print"/>
          <a:srcRect/>
          <a:stretch>
            <a:fillRect/>
          </a:stretch>
        </p:blipFill>
        <p:spPr bwMode="auto">
          <a:xfrm>
            <a:off x="6197697" y="4581128"/>
            <a:ext cx="2838799"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4581128"/>
            <a:ext cx="2880320" cy="21602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4579176"/>
            <a:ext cx="2880320" cy="2162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KOSTBAAR</a:t>
            </a:r>
            <a:endParaRPr lang="nl-NL" dirty="0">
              <a:cs typeface="Times New Roman" pitchFamily="18" charset="0"/>
            </a:endParaRPr>
          </a:p>
        </p:txBody>
      </p:sp>
      <p:sp>
        <p:nvSpPr>
          <p:cNvPr id="3" name="Ondertitel 2"/>
          <p:cNvSpPr>
            <a:spLocks noGrp="1"/>
          </p:cNvSpPr>
          <p:nvPr>
            <p:ph type="subTitle" idx="1"/>
          </p:nvPr>
        </p:nvSpPr>
        <p:spPr>
          <a:xfrm>
            <a:off x="1331640" y="5981700"/>
            <a:ext cx="6400800" cy="1752600"/>
          </a:xfrm>
        </p:spPr>
        <p:txBody>
          <a:bodyPr>
            <a:normAutofit/>
          </a:bodyPr>
          <a:lstStyle/>
          <a:p>
            <a:endParaRPr lang="nl-NL" sz="1800"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4788024" y="3537012"/>
            <a:ext cx="4176464" cy="3132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dirty="0" smtClean="0">
                <a:solidFill>
                  <a:schemeClr val="tx1"/>
                </a:solidFill>
              </a:rPr>
              <a:t>Lucas 2: 1-7</a:t>
            </a:r>
            <a:endParaRPr lang="nl-NL"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6372200" y="4725144"/>
            <a:ext cx="259228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a:t>
            </a:r>
            <a:r>
              <a:rPr lang="nl-NL" dirty="0" err="1" smtClean="0"/>
              <a:t>Ichthus</a:t>
            </a:r>
            <a:r>
              <a:rPr lang="nl-NL" dirty="0" smtClean="0"/>
              <a:t> liedbundel 215</a:t>
            </a:r>
            <a:endParaRPr lang="nl-NL" dirty="0"/>
          </a:p>
        </p:txBody>
      </p:sp>
      <p:sp>
        <p:nvSpPr>
          <p:cNvPr id="3" name="Tijdelijke aanduiding voor inhoud 2"/>
          <p:cNvSpPr>
            <a:spLocks noGrp="1"/>
          </p:cNvSpPr>
          <p:nvPr>
            <p:ph idx="1"/>
          </p:nvPr>
        </p:nvSpPr>
        <p:spPr>
          <a:xfrm>
            <a:off x="467544" y="1340768"/>
            <a:ext cx="8229600" cy="5257800"/>
          </a:xfrm>
        </p:spPr>
        <p:txBody>
          <a:bodyPr>
            <a:normAutofit fontScale="92500" lnSpcReduction="20000"/>
          </a:bodyPr>
          <a:lstStyle/>
          <a:p>
            <a:pPr>
              <a:buNone/>
            </a:pPr>
            <a:r>
              <a:rPr lang="nl-NL" dirty="0" smtClean="0"/>
              <a:t>1. </a:t>
            </a:r>
          </a:p>
          <a:p>
            <a:pPr>
              <a:buNone/>
            </a:pPr>
            <a:r>
              <a:rPr lang="nl-NL" dirty="0" smtClean="0"/>
              <a:t>Komt</a:t>
            </a:r>
            <a:r>
              <a:rPr lang="nl-NL" dirty="0"/>
              <a:t>, verwondert u hier, mensen,</a:t>
            </a:r>
          </a:p>
          <a:p>
            <a:pPr>
              <a:buNone/>
            </a:pPr>
            <a:r>
              <a:rPr lang="nl-NL" dirty="0"/>
              <a:t>ziet, hoe dat u God bemint,</a:t>
            </a:r>
          </a:p>
          <a:p>
            <a:pPr>
              <a:buNone/>
            </a:pPr>
            <a:r>
              <a:rPr lang="nl-NL" dirty="0"/>
              <a:t>ziet vervuld der zielen wensen,</a:t>
            </a:r>
          </a:p>
          <a:p>
            <a:pPr>
              <a:buNone/>
            </a:pPr>
            <a:r>
              <a:rPr lang="nl-NL" dirty="0"/>
              <a:t>ziet dit nieuwgeboren kind !</a:t>
            </a:r>
          </a:p>
          <a:p>
            <a:pPr>
              <a:buNone/>
            </a:pPr>
            <a:r>
              <a:rPr lang="nl-NL" dirty="0"/>
              <a:t>Ziet, die 't woord is, zonder spreken,</a:t>
            </a:r>
          </a:p>
          <a:p>
            <a:pPr>
              <a:buNone/>
            </a:pPr>
            <a:r>
              <a:rPr lang="nl-NL" dirty="0" smtClean="0"/>
              <a:t>ziet, die vorst is, zonder pracht,</a:t>
            </a:r>
          </a:p>
          <a:p>
            <a:pPr>
              <a:buNone/>
            </a:pPr>
            <a:r>
              <a:rPr lang="nl-NL" dirty="0" smtClean="0"/>
              <a:t>ziet, die 't al is, in gebreken,</a:t>
            </a:r>
          </a:p>
          <a:p>
            <a:pPr>
              <a:buNone/>
            </a:pPr>
            <a:r>
              <a:rPr lang="nl-NL" dirty="0" smtClean="0"/>
              <a:t>ziet, die 't licht is, in de nacht,</a:t>
            </a:r>
          </a:p>
          <a:p>
            <a:pPr>
              <a:buNone/>
            </a:pPr>
            <a:r>
              <a:rPr lang="nl-NL" dirty="0" smtClean="0"/>
              <a:t>ziet, die 't goed is, dat zo zoet is,</a:t>
            </a:r>
          </a:p>
          <a:p>
            <a:pPr>
              <a:buNone/>
            </a:pPr>
            <a:r>
              <a:rPr lang="nl-NL" dirty="0" smtClean="0"/>
              <a:t>wordt verstoten, wordt veracht.</a:t>
            </a:r>
          </a:p>
          <a:p>
            <a:endParaRPr lang="nl-NL" dirty="0"/>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a:xfrm>
            <a:off x="467544" y="1340768"/>
            <a:ext cx="8229600" cy="5329808"/>
          </a:xfrm>
        </p:spPr>
        <p:txBody>
          <a:bodyPr>
            <a:normAutofit fontScale="92500" lnSpcReduction="20000"/>
          </a:bodyPr>
          <a:lstStyle/>
          <a:p>
            <a:pPr>
              <a:buNone/>
            </a:pPr>
            <a:r>
              <a:rPr lang="nl-NL" dirty="0"/>
              <a:t>2. </a:t>
            </a:r>
            <a:endParaRPr lang="nl-NL" dirty="0" smtClean="0"/>
          </a:p>
          <a:p>
            <a:pPr>
              <a:buNone/>
            </a:pPr>
            <a:r>
              <a:rPr lang="nl-NL" dirty="0" smtClean="0"/>
              <a:t>Ziet</a:t>
            </a:r>
            <a:r>
              <a:rPr lang="nl-NL" dirty="0"/>
              <a:t>, hoe dat men met Hem handelt,</a:t>
            </a:r>
          </a:p>
          <a:p>
            <a:pPr>
              <a:buNone/>
            </a:pPr>
            <a:r>
              <a:rPr lang="nl-NL" dirty="0"/>
              <a:t>hoe men Hem in doeken bindt,</a:t>
            </a:r>
          </a:p>
          <a:p>
            <a:pPr>
              <a:buNone/>
            </a:pPr>
            <a:r>
              <a:rPr lang="nl-NL" dirty="0"/>
              <a:t>die met zijne godheid wandelt</a:t>
            </a:r>
          </a:p>
          <a:p>
            <a:pPr>
              <a:buNone/>
            </a:pPr>
            <a:r>
              <a:rPr lang="nl-NL" dirty="0"/>
              <a:t>op de vleugels van de wind.</a:t>
            </a:r>
          </a:p>
          <a:p>
            <a:pPr>
              <a:buNone/>
            </a:pPr>
            <a:r>
              <a:rPr lang="nl-NL" dirty="0"/>
              <a:t>Ziet, hoe ligt Hij hier in lijden</a:t>
            </a:r>
          </a:p>
          <a:p>
            <a:pPr>
              <a:buNone/>
            </a:pPr>
            <a:r>
              <a:rPr lang="nl-NL" dirty="0"/>
              <a:t>zonder teken van verstand,</a:t>
            </a:r>
          </a:p>
          <a:p>
            <a:pPr>
              <a:buNone/>
            </a:pPr>
            <a:r>
              <a:rPr lang="nl-NL" dirty="0"/>
              <a:t>die de hemel moet verblijden,</a:t>
            </a:r>
          </a:p>
          <a:p>
            <a:pPr>
              <a:buNone/>
            </a:pPr>
            <a:r>
              <a:rPr lang="nl-NL" dirty="0"/>
              <a:t>die de kroon der wijsheid spant.</a:t>
            </a:r>
          </a:p>
          <a:p>
            <a:pPr>
              <a:buNone/>
            </a:pPr>
            <a:r>
              <a:rPr lang="nl-NL" dirty="0"/>
              <a:t>Ziet, hoe tere is de </a:t>
            </a:r>
            <a:r>
              <a:rPr lang="nl-NL" dirty="0" err="1"/>
              <a:t>Here</a:t>
            </a:r>
            <a:r>
              <a:rPr lang="nl-NL" dirty="0"/>
              <a:t>,</a:t>
            </a:r>
          </a:p>
          <a:p>
            <a:pPr>
              <a:buNone/>
            </a:pPr>
            <a:r>
              <a:rPr lang="nl-NL" dirty="0"/>
              <a:t>die 't al draagt in zijne hand.</a:t>
            </a:r>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a:xfrm>
            <a:off x="467544" y="1340768"/>
            <a:ext cx="8229600" cy="5257800"/>
          </a:xfrm>
        </p:spPr>
        <p:txBody>
          <a:bodyPr>
            <a:normAutofit fontScale="92500" lnSpcReduction="20000"/>
          </a:bodyPr>
          <a:lstStyle/>
          <a:p>
            <a:pPr>
              <a:buNone/>
            </a:pPr>
            <a:r>
              <a:rPr lang="nl-NL" dirty="0"/>
              <a:t>3. </a:t>
            </a:r>
          </a:p>
          <a:p>
            <a:pPr>
              <a:buNone/>
            </a:pPr>
            <a:r>
              <a:rPr lang="nl-NL" dirty="0" smtClean="0"/>
              <a:t>Die </a:t>
            </a:r>
            <a:r>
              <a:rPr lang="nl-NL" dirty="0"/>
              <a:t>de hemel heeft geschapen</a:t>
            </a:r>
          </a:p>
          <a:p>
            <a:pPr>
              <a:buNone/>
            </a:pPr>
            <a:r>
              <a:rPr lang="nl-NL" dirty="0"/>
              <a:t>en versiert het firmament,</a:t>
            </a:r>
          </a:p>
          <a:p>
            <a:pPr>
              <a:buNone/>
            </a:pPr>
            <a:r>
              <a:rPr lang="nl-NL" dirty="0"/>
              <a:t>moet hier in een kribbe slapen,</a:t>
            </a:r>
          </a:p>
          <a:p>
            <a:pPr>
              <a:buNone/>
            </a:pPr>
            <a:r>
              <a:rPr lang="nl-NL" dirty="0"/>
              <a:t>wordt in hooi en stro gewend.</a:t>
            </a:r>
          </a:p>
          <a:p>
            <a:pPr>
              <a:buNone/>
            </a:pPr>
            <a:r>
              <a:rPr lang="nl-NL" dirty="0"/>
              <a:t>Die de schone serafijnen</a:t>
            </a:r>
          </a:p>
          <a:p>
            <a:pPr>
              <a:buNone/>
            </a:pPr>
            <a:r>
              <a:rPr lang="nl-NL" dirty="0"/>
              <a:t>altijd heeft tot zijn gebod,</a:t>
            </a:r>
          </a:p>
          <a:p>
            <a:pPr>
              <a:buNone/>
            </a:pPr>
            <a:r>
              <a:rPr lang="nl-NL" dirty="0"/>
              <a:t>heeft de beesten als de zijnen,</a:t>
            </a:r>
          </a:p>
          <a:p>
            <a:pPr>
              <a:buNone/>
            </a:pPr>
            <a:r>
              <a:rPr lang="nl-NL" dirty="0"/>
              <a:t>laat zich steken in dit kot,</a:t>
            </a:r>
          </a:p>
          <a:p>
            <a:pPr>
              <a:buNone/>
            </a:pPr>
            <a:r>
              <a:rPr lang="nl-NL" dirty="0"/>
              <a:t>in de doeken, in de hoeken</a:t>
            </a:r>
          </a:p>
          <a:p>
            <a:pPr>
              <a:buNone/>
            </a:pPr>
            <a:r>
              <a:rPr lang="nl-NL" dirty="0"/>
              <a:t>van dit </a:t>
            </a:r>
            <a:r>
              <a:rPr lang="nl-NL" dirty="0" err="1"/>
              <a:t>huisken</a:t>
            </a:r>
            <a:r>
              <a:rPr lang="nl-NL" dirty="0"/>
              <a:t> zonder slot.</a:t>
            </a:r>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a:xfrm>
            <a:off x="467544" y="1340768"/>
            <a:ext cx="8229600" cy="5257800"/>
          </a:xfrm>
        </p:spPr>
        <p:txBody>
          <a:bodyPr>
            <a:normAutofit fontScale="92500" lnSpcReduction="20000"/>
          </a:bodyPr>
          <a:lstStyle/>
          <a:p>
            <a:pPr>
              <a:buNone/>
            </a:pPr>
            <a:r>
              <a:rPr lang="nl-NL" dirty="0"/>
              <a:t>4. </a:t>
            </a:r>
          </a:p>
          <a:p>
            <a:pPr>
              <a:buNone/>
            </a:pPr>
            <a:r>
              <a:rPr lang="nl-NL" dirty="0" smtClean="0"/>
              <a:t>O </a:t>
            </a:r>
            <a:r>
              <a:rPr lang="nl-NL" dirty="0"/>
              <a:t>Heer </a:t>
            </a:r>
            <a:r>
              <a:rPr lang="nl-NL" dirty="0" err="1"/>
              <a:t>Jesu</a:t>
            </a:r>
            <a:r>
              <a:rPr lang="nl-NL" dirty="0"/>
              <a:t>, God en </a:t>
            </a:r>
            <a:r>
              <a:rPr lang="nl-NL" dirty="0" err="1"/>
              <a:t>mense</a:t>
            </a:r>
            <a:r>
              <a:rPr lang="nl-NL" dirty="0"/>
              <a:t>,</a:t>
            </a:r>
          </a:p>
          <a:p>
            <a:pPr>
              <a:buNone/>
            </a:pPr>
            <a:r>
              <a:rPr lang="nl-NL" dirty="0"/>
              <a:t>die aanvaard hebt deze staat,</a:t>
            </a:r>
          </a:p>
          <a:p>
            <a:pPr>
              <a:buNone/>
            </a:pPr>
            <a:r>
              <a:rPr lang="nl-NL" dirty="0"/>
              <a:t>geef mij, wat ik door U </a:t>
            </a:r>
            <a:r>
              <a:rPr lang="nl-NL" dirty="0" err="1"/>
              <a:t>wense</a:t>
            </a:r>
            <a:r>
              <a:rPr lang="nl-NL" dirty="0"/>
              <a:t>,</a:t>
            </a:r>
          </a:p>
          <a:p>
            <a:pPr>
              <a:buNone/>
            </a:pPr>
            <a:r>
              <a:rPr lang="nl-NL" dirty="0"/>
              <a:t>geef mij door uw kindsheid raad.</a:t>
            </a:r>
          </a:p>
          <a:p>
            <a:pPr>
              <a:buNone/>
            </a:pPr>
            <a:r>
              <a:rPr lang="nl-NL" dirty="0"/>
              <a:t>Sterk mij door uw tere handen,</a:t>
            </a:r>
          </a:p>
          <a:p>
            <a:pPr>
              <a:buNone/>
            </a:pPr>
            <a:r>
              <a:rPr lang="nl-NL" dirty="0"/>
              <a:t>maak mij door uw kleinheid groot,</a:t>
            </a:r>
          </a:p>
          <a:p>
            <a:pPr>
              <a:buNone/>
            </a:pPr>
            <a:r>
              <a:rPr lang="nl-NL" dirty="0"/>
              <a:t>maak mij vrij door uwe </a:t>
            </a:r>
            <a:r>
              <a:rPr lang="nl-NL" dirty="0" smtClean="0"/>
              <a:t>banden,</a:t>
            </a:r>
          </a:p>
          <a:p>
            <a:pPr>
              <a:buNone/>
            </a:pPr>
            <a:r>
              <a:rPr lang="nl-NL" dirty="0" smtClean="0"/>
              <a:t>maak mij rijk door uwe nood,</a:t>
            </a:r>
          </a:p>
          <a:p>
            <a:pPr>
              <a:buNone/>
            </a:pPr>
            <a:r>
              <a:rPr lang="nl-NL" dirty="0" smtClean="0"/>
              <a:t>maak </a:t>
            </a:r>
            <a:r>
              <a:rPr lang="nl-NL" dirty="0"/>
              <a:t>mij blijde door uw lijden,</a:t>
            </a:r>
          </a:p>
          <a:p>
            <a:pPr>
              <a:buNone/>
            </a:pPr>
            <a:r>
              <a:rPr lang="nl-NL" dirty="0"/>
              <a:t>maak mij levend door uw dood!</a:t>
            </a:r>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t>Declamatie</a:t>
            </a:r>
            <a:endParaRPr lang="nl-NL" dirty="0">
              <a:cs typeface="Times New Roman" pitchFamily="18" charset="0"/>
            </a:endParaRPr>
          </a:p>
        </p:txBody>
      </p:sp>
      <p:sp>
        <p:nvSpPr>
          <p:cNvPr id="3" name="Ondertitel 2"/>
          <p:cNvSpPr>
            <a:spLocks noGrp="1"/>
          </p:cNvSpPr>
          <p:nvPr>
            <p:ph type="subTitle" idx="1"/>
          </p:nvPr>
        </p:nvSpPr>
        <p:spPr>
          <a:xfrm>
            <a:off x="1331640" y="2852936"/>
            <a:ext cx="6400800" cy="4881364"/>
          </a:xfrm>
        </p:spPr>
        <p:txBody>
          <a:bodyPr>
            <a:normAutofit/>
          </a:bodyPr>
          <a:lstStyle/>
          <a:p>
            <a:r>
              <a:rPr lang="nl-NL" b="1" dirty="0" smtClean="0">
                <a:solidFill>
                  <a:schemeClr val="tx1"/>
                </a:solidFill>
              </a:rPr>
              <a:t>“</a:t>
            </a:r>
            <a:r>
              <a:rPr lang="nl-NL" dirty="0" smtClean="0">
                <a:solidFill>
                  <a:schemeClr val="tx1"/>
                </a:solidFill>
              </a:rPr>
              <a:t>Jouw identiteit in God” </a:t>
            </a:r>
          </a:p>
          <a:p>
            <a:r>
              <a:rPr lang="nl-NL" dirty="0" smtClean="0">
                <a:solidFill>
                  <a:schemeClr val="tx1"/>
                </a:solidFill>
              </a:rPr>
              <a:t>(</a:t>
            </a:r>
            <a:r>
              <a:rPr lang="nl-NL" dirty="0" err="1" smtClean="0">
                <a:solidFill>
                  <a:schemeClr val="tx1"/>
                </a:solidFill>
              </a:rPr>
              <a:t>Sestra</a:t>
            </a:r>
            <a:r>
              <a:rPr lang="nl-NL" dirty="0" smtClean="0">
                <a:solidFill>
                  <a:schemeClr val="tx1"/>
                </a:solidFill>
              </a:rPr>
              <a:t>)</a:t>
            </a:r>
            <a:br>
              <a:rPr lang="nl-NL" dirty="0" smtClean="0">
                <a:solidFill>
                  <a:schemeClr val="tx1"/>
                </a:solidFill>
              </a:rPr>
            </a:br>
            <a:endParaRPr lang="nl-NL"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5868144" y="4347102"/>
            <a:ext cx="3096344" cy="2322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Opening</a:t>
            </a:r>
            <a:endParaRPr lang="nl-NL" dirty="0">
              <a:cs typeface="Times New Roman" pitchFamily="18" charset="0"/>
            </a:endParaRPr>
          </a:p>
        </p:txBody>
      </p:sp>
      <p:sp>
        <p:nvSpPr>
          <p:cNvPr id="3" name="Ondertitel 2"/>
          <p:cNvSpPr>
            <a:spLocks noGrp="1"/>
          </p:cNvSpPr>
          <p:nvPr>
            <p:ph type="subTitle" idx="1"/>
          </p:nvPr>
        </p:nvSpPr>
        <p:spPr>
          <a:xfrm>
            <a:off x="1331640" y="5981700"/>
            <a:ext cx="6400800" cy="1752600"/>
          </a:xfrm>
        </p:spPr>
        <p:txBody>
          <a:bodyPr>
            <a:normAutofit/>
          </a:bodyPr>
          <a:lstStyle/>
          <a:p>
            <a:endParaRPr lang="nl-NL" sz="18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197697" y="4581128"/>
            <a:ext cx="2838799"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4581128"/>
            <a:ext cx="2880320" cy="21602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4579176"/>
            <a:ext cx="2880320" cy="216219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r>
              <a:rPr lang="nl-NL" dirty="0"/>
              <a:t>Je bent genoeg</a:t>
            </a:r>
          </a:p>
          <a:p>
            <a:pPr>
              <a:buNone/>
            </a:pPr>
            <a:r>
              <a:rPr lang="nl-NL" dirty="0"/>
              <a:t>Je bent geliefd door god</a:t>
            </a:r>
          </a:p>
          <a:p>
            <a:pPr>
              <a:buNone/>
            </a:pPr>
            <a:r>
              <a:rPr lang="nl-NL" dirty="0"/>
              <a:t>Je bent gekocht en betaald</a:t>
            </a:r>
          </a:p>
          <a:p>
            <a:pPr>
              <a:buNone/>
            </a:pPr>
            <a:r>
              <a:rPr lang="nl-NL" dirty="0"/>
              <a:t>Je hebt een bestemming</a:t>
            </a:r>
          </a:p>
          <a:p>
            <a:pPr>
              <a:buNone/>
            </a:pPr>
            <a:r>
              <a:rPr lang="nl-NL" dirty="0"/>
              <a:t>Je bent gered</a:t>
            </a:r>
          </a:p>
          <a:p>
            <a:pPr>
              <a:buNone/>
            </a:pPr>
            <a:r>
              <a:rPr lang="nl-NL" dirty="0"/>
              <a:t>Je bent kostbaar en waardevol</a:t>
            </a:r>
          </a:p>
          <a:p>
            <a:pPr>
              <a:buNone/>
            </a:pPr>
            <a:r>
              <a:rPr lang="nl-NL" dirty="0"/>
              <a:t>Je bent een Koningsdochter </a:t>
            </a:r>
          </a:p>
          <a:p>
            <a:endParaRPr lang="nl-NL" dirty="0"/>
          </a:p>
        </p:txBody>
      </p:sp>
      <p:pic>
        <p:nvPicPr>
          <p:cNvPr id="4"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dirty="0" err="1" smtClean="0">
                <a:solidFill>
                  <a:schemeClr val="tx1"/>
                </a:solidFill>
              </a:rPr>
              <a:t>Heidelbergse</a:t>
            </a:r>
            <a:r>
              <a:rPr lang="nl-NL" dirty="0" smtClean="0">
                <a:solidFill>
                  <a:schemeClr val="tx1"/>
                </a:solidFill>
              </a:rPr>
              <a:t> Catechismus</a:t>
            </a:r>
          </a:p>
          <a:p>
            <a:r>
              <a:rPr lang="nl-NL" dirty="0" smtClean="0">
                <a:solidFill>
                  <a:schemeClr val="tx1"/>
                </a:solidFill>
              </a:rPr>
              <a:t>zondag 14, vraag en antwoord 35,36</a:t>
            </a:r>
            <a:endParaRPr lang="nl-NL"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6372200" y="4725144"/>
            <a:ext cx="259228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dirty="0" smtClean="0">
                <a:solidFill>
                  <a:schemeClr val="tx1"/>
                </a:solidFill>
              </a:rPr>
              <a:t>Psalm 139: 16</a:t>
            </a:r>
            <a:endParaRPr lang="nl-NL"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6372200" y="4725144"/>
            <a:ext cx="259228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t>Declamatie</a:t>
            </a:r>
            <a:endParaRPr lang="nl-NL" dirty="0">
              <a:cs typeface="Times New Roman" pitchFamily="18" charset="0"/>
            </a:endParaRPr>
          </a:p>
        </p:txBody>
      </p:sp>
      <p:sp>
        <p:nvSpPr>
          <p:cNvPr id="3" name="Ondertitel 2"/>
          <p:cNvSpPr>
            <a:spLocks noGrp="1"/>
          </p:cNvSpPr>
          <p:nvPr>
            <p:ph type="subTitle" idx="1"/>
          </p:nvPr>
        </p:nvSpPr>
        <p:spPr>
          <a:xfrm>
            <a:off x="1331640" y="2852936"/>
            <a:ext cx="6400800" cy="4881364"/>
          </a:xfrm>
        </p:spPr>
        <p:txBody>
          <a:bodyPr>
            <a:normAutofit/>
          </a:bodyPr>
          <a:lstStyle/>
          <a:p>
            <a:r>
              <a:rPr lang="nl-NL" dirty="0" smtClean="0">
                <a:solidFill>
                  <a:schemeClr val="tx1"/>
                </a:solidFill>
              </a:rPr>
              <a:t>n.a.v. Psalm 139:16 </a:t>
            </a:r>
          </a:p>
          <a:p>
            <a:r>
              <a:rPr lang="nl-NL" dirty="0" smtClean="0">
                <a:solidFill>
                  <a:schemeClr val="tx1"/>
                </a:solidFill>
              </a:rPr>
              <a:t>(Dagboek </a:t>
            </a:r>
            <a:r>
              <a:rPr lang="nl-NL" dirty="0" err="1" smtClean="0">
                <a:solidFill>
                  <a:schemeClr val="tx1"/>
                </a:solidFill>
              </a:rPr>
              <a:t>Sestra</a:t>
            </a:r>
            <a:r>
              <a:rPr lang="nl-NL" dirty="0" smtClean="0">
                <a:solidFill>
                  <a:schemeClr val="tx1"/>
                </a:solidFill>
              </a:rPr>
              <a:t>)</a:t>
            </a:r>
            <a:br>
              <a:rPr lang="nl-NL" dirty="0" smtClean="0">
                <a:solidFill>
                  <a:schemeClr val="tx1"/>
                </a:solidFill>
              </a:rPr>
            </a:br>
            <a:endParaRPr lang="nl-NL"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5868144" y="4347102"/>
            <a:ext cx="3096344" cy="2322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	Misschien voel jij je niet gewenst. Door wie dan ook. Misschien terecht. Maar ook jou allerkleinste begin is niet aan Gods aandacht ontsnapt. Hij zag het en weefde iets ontzagwekkend wonderlijks in de buik van je moeder. Jouw bestaan is zeer gewenst door God. Bij Hem ben je van harte welkom. </a:t>
            </a:r>
          </a:p>
        </p:txBody>
      </p:sp>
      <p:pic>
        <p:nvPicPr>
          <p:cNvPr id="4"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r>
              <a:rPr lang="nl-NL" dirty="0" smtClean="0"/>
              <a:t>	Hij zag je toen en Hij ziet je nu. In je drukke bestaan, in je stille huis. In je verlangen naar liefde en je hunkering naar acceptatie. Kom maar, laat even alles los en kom tot rust aan Zijn voeten. Hij verlangt naar jouw nabijheid. Vertel Hem wat je bezighoudt. Dat je het leven te ingewikkeld vindt of dat je de dag niet aandurft. Laat Hem weten hoe je </a:t>
            </a:r>
            <a:r>
              <a:rPr lang="nl-NL" dirty="0" err="1" smtClean="0"/>
              <a:t>je</a:t>
            </a:r>
            <a:r>
              <a:rPr lang="nl-NL" dirty="0" smtClean="0"/>
              <a:t> voelt. Hij veroordeelt je niet. </a:t>
            </a:r>
            <a:endParaRPr lang="nl-NL" dirty="0"/>
          </a:p>
        </p:txBody>
      </p:sp>
      <p:pic>
        <p:nvPicPr>
          <p:cNvPr id="4"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32: 1 en 6 (OB)</a:t>
            </a:r>
            <a:endParaRPr lang="nl-NL" dirty="0"/>
          </a:p>
        </p:txBody>
      </p:sp>
      <p:sp>
        <p:nvSpPr>
          <p:cNvPr id="3" name="Tijdelijke aanduiding voor inhoud 2"/>
          <p:cNvSpPr>
            <a:spLocks noGrp="1"/>
          </p:cNvSpPr>
          <p:nvPr>
            <p:ph idx="1"/>
          </p:nvPr>
        </p:nvSpPr>
        <p:spPr>
          <a:xfrm>
            <a:off x="467544" y="1340768"/>
            <a:ext cx="8229600" cy="5257800"/>
          </a:xfrm>
        </p:spPr>
        <p:txBody>
          <a:bodyPr>
            <a:normAutofit fontScale="92500" lnSpcReduction="10000"/>
          </a:bodyPr>
          <a:lstStyle/>
          <a:p>
            <a:pPr>
              <a:buNone/>
            </a:pPr>
            <a:r>
              <a:rPr lang="nl-NL" dirty="0" smtClean="0"/>
              <a:t>1. </a:t>
            </a:r>
          </a:p>
          <a:p>
            <a:pPr>
              <a:buNone/>
            </a:pPr>
            <a:r>
              <a:rPr lang="nl-NL" dirty="0" smtClean="0"/>
              <a:t>Welzalig hij, wiens zonden zijn vergeven;</a:t>
            </a:r>
          </a:p>
          <a:p>
            <a:pPr>
              <a:buNone/>
            </a:pPr>
            <a:r>
              <a:rPr lang="nl-NL" dirty="0" smtClean="0"/>
              <a:t>Die van de straf voor eeuwig is ontheven;</a:t>
            </a:r>
          </a:p>
          <a:p>
            <a:pPr>
              <a:buNone/>
            </a:pPr>
            <a:r>
              <a:rPr lang="nl-NL" dirty="0" smtClean="0"/>
              <a:t>Wiens wanbedrijf, waardoor hij was bevlekt,</a:t>
            </a:r>
          </a:p>
          <a:p>
            <a:pPr>
              <a:buNone/>
            </a:pPr>
            <a:r>
              <a:rPr lang="nl-NL" dirty="0" smtClean="0"/>
              <a:t>Voor 't heilig oog des HEEREN is bedekt.</a:t>
            </a:r>
          </a:p>
          <a:p>
            <a:pPr>
              <a:buNone/>
            </a:pPr>
            <a:r>
              <a:rPr lang="nl-NL" dirty="0" smtClean="0"/>
              <a:t>Welzalig is de mens, </a:t>
            </a:r>
            <a:r>
              <a:rPr lang="nl-NL" dirty="0" err="1" smtClean="0"/>
              <a:t>wien</a:t>
            </a:r>
            <a:r>
              <a:rPr lang="nl-NL" dirty="0" smtClean="0"/>
              <a:t> 't mag gebeuren,</a:t>
            </a:r>
          </a:p>
          <a:p>
            <a:pPr>
              <a:buNone/>
            </a:pPr>
            <a:r>
              <a:rPr lang="nl-NL" dirty="0" smtClean="0"/>
              <a:t>Dat God naar recht hem niet wil schuldig keuren,</a:t>
            </a:r>
          </a:p>
          <a:p>
            <a:pPr>
              <a:buNone/>
            </a:pPr>
            <a:r>
              <a:rPr lang="nl-NL" dirty="0" smtClean="0"/>
              <a:t>En die </a:t>
            </a:r>
            <a:r>
              <a:rPr lang="nl-NL" dirty="0" err="1" smtClean="0"/>
              <a:t>in't</a:t>
            </a:r>
            <a:r>
              <a:rPr lang="nl-NL" dirty="0" smtClean="0"/>
              <a:t> vroom en ongeveinsd gemoed,</a:t>
            </a:r>
          </a:p>
          <a:p>
            <a:pPr>
              <a:buNone/>
            </a:pPr>
            <a:r>
              <a:rPr lang="nl-NL" dirty="0" smtClean="0"/>
              <a:t>Geen snood bedrog, maar blank' oprechtheid 							      voedt.</a:t>
            </a:r>
            <a:endParaRPr lang="nl-NL" dirty="0"/>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32: 1 en 6 (OB)</a:t>
            </a:r>
            <a:endParaRPr lang="nl-NL" dirty="0"/>
          </a:p>
        </p:txBody>
      </p:sp>
      <p:sp>
        <p:nvSpPr>
          <p:cNvPr id="3" name="Tijdelijke aanduiding voor inhoud 2"/>
          <p:cNvSpPr>
            <a:spLocks noGrp="1"/>
          </p:cNvSpPr>
          <p:nvPr>
            <p:ph idx="1"/>
          </p:nvPr>
        </p:nvSpPr>
        <p:spPr>
          <a:xfrm>
            <a:off x="467544" y="1340768"/>
            <a:ext cx="8229600" cy="5257800"/>
          </a:xfrm>
        </p:spPr>
        <p:txBody>
          <a:bodyPr>
            <a:normAutofit/>
          </a:bodyPr>
          <a:lstStyle/>
          <a:p>
            <a:pPr>
              <a:buNone/>
            </a:pPr>
            <a:r>
              <a:rPr lang="nl-NL" dirty="0" smtClean="0"/>
              <a:t>6. </a:t>
            </a:r>
          </a:p>
          <a:p>
            <a:pPr>
              <a:buNone/>
            </a:pPr>
            <a:r>
              <a:rPr lang="nl-NL" dirty="0" smtClean="0"/>
              <a:t>Rechtvaardig volk, verheft uw blijde klanken,</a:t>
            </a:r>
          </a:p>
          <a:p>
            <a:pPr>
              <a:buNone/>
            </a:pPr>
            <a:r>
              <a:rPr lang="nl-NL" dirty="0" smtClean="0"/>
              <a:t>Verheugd in God, naar waarde nooit te danken;</a:t>
            </a:r>
          </a:p>
          <a:p>
            <a:pPr>
              <a:buNone/>
            </a:pPr>
            <a:r>
              <a:rPr lang="nl-NL" dirty="0" smtClean="0"/>
              <a:t>Zingt vrolijk, roemt Zijn deugden t' allen tijd,</a:t>
            </a:r>
          </a:p>
          <a:p>
            <a:pPr>
              <a:buNone/>
            </a:pPr>
            <a:r>
              <a:rPr lang="nl-NL" dirty="0" smtClean="0"/>
              <a:t>Gij, die oprecht van hart en wandel </a:t>
            </a:r>
            <a:r>
              <a:rPr lang="nl-NL" dirty="0" err="1" smtClean="0"/>
              <a:t>zijt</a:t>
            </a:r>
            <a:r>
              <a:rPr lang="nl-NL" dirty="0" smtClean="0"/>
              <a:t>.</a:t>
            </a:r>
            <a:endParaRPr lang="nl-NL" dirty="0"/>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32: 1 en 3 (NB)</a:t>
            </a:r>
            <a:endParaRPr lang="nl-NL" dirty="0"/>
          </a:p>
        </p:txBody>
      </p:sp>
      <p:sp>
        <p:nvSpPr>
          <p:cNvPr id="3" name="Tijdelijke aanduiding voor inhoud 2"/>
          <p:cNvSpPr>
            <a:spLocks noGrp="1"/>
          </p:cNvSpPr>
          <p:nvPr>
            <p:ph idx="1"/>
          </p:nvPr>
        </p:nvSpPr>
        <p:spPr>
          <a:xfrm>
            <a:off x="467544" y="1340768"/>
            <a:ext cx="8229600" cy="5257800"/>
          </a:xfrm>
        </p:spPr>
        <p:txBody>
          <a:bodyPr>
            <a:normAutofit lnSpcReduction="10000"/>
          </a:bodyPr>
          <a:lstStyle/>
          <a:p>
            <a:pPr>
              <a:buNone/>
            </a:pPr>
            <a:r>
              <a:rPr lang="nl-NL" dirty="0" smtClean="0"/>
              <a:t>1. </a:t>
            </a:r>
          </a:p>
          <a:p>
            <a:pPr>
              <a:buNone/>
            </a:pPr>
            <a:r>
              <a:rPr lang="nl-NL" dirty="0" smtClean="0"/>
              <a:t>Gelukkig wie door God is vrijgesproken,</a:t>
            </a:r>
          </a:p>
          <a:p>
            <a:pPr>
              <a:buNone/>
            </a:pPr>
            <a:r>
              <a:rPr lang="nl-NL" dirty="0" smtClean="0"/>
              <a:t>wie met bedrog en ontrouw heeft gebroken.</a:t>
            </a:r>
          </a:p>
          <a:p>
            <a:pPr>
              <a:buNone/>
            </a:pPr>
            <a:r>
              <a:rPr lang="nl-NL" dirty="0" smtClean="0"/>
              <a:t>Gelukkig als de HEER zijn schuld vergeeft,</a:t>
            </a:r>
          </a:p>
          <a:p>
            <a:pPr>
              <a:buNone/>
            </a:pPr>
            <a:r>
              <a:rPr lang="nl-NL" dirty="0" smtClean="0"/>
              <a:t>als in zijn geest geen onoprechtheid leeft.</a:t>
            </a:r>
          </a:p>
          <a:p>
            <a:pPr>
              <a:buNone/>
            </a:pPr>
            <a:r>
              <a:rPr lang="nl-NL" dirty="0" smtClean="0"/>
              <a:t>Mijn misdaad bleef aan mijn geweten knagen.</a:t>
            </a:r>
          </a:p>
          <a:p>
            <a:pPr>
              <a:buNone/>
            </a:pPr>
            <a:r>
              <a:rPr lang="nl-NL" dirty="0" smtClean="0"/>
              <a:t>Ik leed voortdurend, kreunde hele dagen.</a:t>
            </a:r>
          </a:p>
          <a:p>
            <a:pPr>
              <a:buNone/>
            </a:pPr>
            <a:r>
              <a:rPr lang="nl-NL" dirty="0" smtClean="0"/>
              <a:t>Uw hand lag op mij, tot ik niet meer kon;</a:t>
            </a:r>
          </a:p>
          <a:p>
            <a:pPr>
              <a:buNone/>
            </a:pPr>
            <a:r>
              <a:rPr lang="nl-NL" dirty="0" smtClean="0"/>
              <a:t>mijn kracht smolt weg als in de zomerzon.</a:t>
            </a:r>
            <a:endParaRPr lang="nl-NL" dirty="0"/>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32: 1 en 3 (NB)</a:t>
            </a:r>
            <a:endParaRPr lang="nl-NL" dirty="0"/>
          </a:p>
        </p:txBody>
      </p:sp>
      <p:sp>
        <p:nvSpPr>
          <p:cNvPr id="3" name="Tijdelijke aanduiding voor inhoud 2"/>
          <p:cNvSpPr>
            <a:spLocks noGrp="1"/>
          </p:cNvSpPr>
          <p:nvPr>
            <p:ph idx="1"/>
          </p:nvPr>
        </p:nvSpPr>
        <p:spPr>
          <a:xfrm>
            <a:off x="467544" y="1340768"/>
            <a:ext cx="8229600" cy="5257800"/>
          </a:xfrm>
        </p:spPr>
        <p:txBody>
          <a:bodyPr>
            <a:normAutofit lnSpcReduction="10000"/>
          </a:bodyPr>
          <a:lstStyle/>
          <a:p>
            <a:pPr>
              <a:buNone/>
            </a:pPr>
            <a:r>
              <a:rPr lang="nl-NL" dirty="0" smtClean="0"/>
              <a:t>3. </a:t>
            </a:r>
          </a:p>
          <a:p>
            <a:pPr>
              <a:buNone/>
            </a:pPr>
            <a:r>
              <a:rPr lang="nl-NL" dirty="0" smtClean="0"/>
              <a:t>‘Mijn raad helpt jou om richting te bepalen.</a:t>
            </a:r>
          </a:p>
          <a:p>
            <a:pPr>
              <a:buNone/>
            </a:pPr>
            <a:r>
              <a:rPr lang="nl-NL" dirty="0" smtClean="0"/>
              <a:t>Ik zie je gaan, Ik laat je niet verdwalen.</a:t>
            </a:r>
          </a:p>
          <a:p>
            <a:pPr>
              <a:buNone/>
            </a:pPr>
            <a:r>
              <a:rPr lang="nl-NL" dirty="0" smtClean="0"/>
              <a:t>Verzet je niet zoals een paard dat doet,</a:t>
            </a:r>
          </a:p>
          <a:p>
            <a:pPr>
              <a:buNone/>
            </a:pPr>
            <a:r>
              <a:rPr lang="nl-NL" dirty="0" smtClean="0"/>
              <a:t>zoals een ezel die men dwingen moet.’</a:t>
            </a:r>
          </a:p>
          <a:p>
            <a:pPr>
              <a:buNone/>
            </a:pPr>
            <a:r>
              <a:rPr lang="nl-NL" dirty="0" smtClean="0"/>
              <a:t>Wie kwaad doet kampt met onheil en gevaren,</a:t>
            </a:r>
          </a:p>
          <a:p>
            <a:pPr>
              <a:buNone/>
            </a:pPr>
            <a:r>
              <a:rPr lang="nl-NL" dirty="0" smtClean="0"/>
              <a:t>maar wie op God vertrouwt, zal Hij bewaren.</a:t>
            </a:r>
          </a:p>
          <a:p>
            <a:pPr>
              <a:buNone/>
            </a:pPr>
            <a:r>
              <a:rPr lang="nl-NL" dirty="0" smtClean="0"/>
              <a:t>Rechtvaardigen, verheug je in de HEER,</a:t>
            </a:r>
          </a:p>
          <a:p>
            <a:pPr>
              <a:buNone/>
            </a:pPr>
            <a:r>
              <a:rPr lang="nl-NL" dirty="0" smtClean="0"/>
              <a:t>Oprechten, zing het uit en breng Hem eer.</a:t>
            </a:r>
            <a:endParaRPr lang="nl-NL" dirty="0"/>
          </a:p>
        </p:txBody>
      </p:sp>
      <p:pic>
        <p:nvPicPr>
          <p:cNvPr id="5" name="Picture 3"/>
          <p:cNvPicPr>
            <a:picLocks noChangeAspect="1" noChangeArrowheads="1"/>
          </p:cNvPicPr>
          <p:nvPr/>
        </p:nvPicPr>
        <p:blipFill>
          <a:blip r:embed="rId2" cstate="print"/>
          <a:srcRect/>
          <a:stretch>
            <a:fillRect/>
          </a:stretch>
        </p:blipFill>
        <p:spPr bwMode="auto">
          <a:xfrm>
            <a:off x="7620338" y="5661248"/>
            <a:ext cx="134414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2736"/>
            <a:ext cx="9144000" cy="1368152"/>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75656" y="2780928"/>
            <a:ext cx="6400800" cy="744488"/>
          </a:xfrm>
        </p:spPr>
        <p:txBody>
          <a:bodyPr>
            <a:normAutofit/>
          </a:bodyPr>
          <a:lstStyle/>
          <a:p>
            <a:r>
              <a:rPr lang="nl-NL" dirty="0" smtClean="0">
                <a:solidFill>
                  <a:schemeClr val="tx1"/>
                </a:solidFill>
              </a:rPr>
              <a:t> </a:t>
            </a:r>
            <a:r>
              <a:rPr lang="nl-NL" dirty="0" err="1" smtClean="0">
                <a:solidFill>
                  <a:schemeClr val="tx1"/>
                </a:solidFill>
              </a:rPr>
              <a:t>Jesaja</a:t>
            </a:r>
            <a:r>
              <a:rPr lang="nl-NL" dirty="0" smtClean="0">
                <a:solidFill>
                  <a:schemeClr val="tx1"/>
                </a:solidFill>
              </a:rPr>
              <a:t> 43: 1-7</a:t>
            </a:r>
            <a:endParaRPr lang="nl-NL"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197697" y="4581128"/>
            <a:ext cx="2838799"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4581128"/>
            <a:ext cx="2880320" cy="21602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4579176"/>
            <a:ext cx="2880320" cy="2162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WAARDEVOL</a:t>
            </a:r>
            <a:endParaRPr lang="nl-NL" dirty="0">
              <a:cs typeface="Times New Roman" pitchFamily="18" charset="0"/>
            </a:endParaRPr>
          </a:p>
        </p:txBody>
      </p:sp>
      <p:sp>
        <p:nvSpPr>
          <p:cNvPr id="3" name="Ondertitel 2"/>
          <p:cNvSpPr>
            <a:spLocks noGrp="1"/>
          </p:cNvSpPr>
          <p:nvPr>
            <p:ph type="subTitle" idx="1"/>
          </p:nvPr>
        </p:nvSpPr>
        <p:spPr>
          <a:xfrm>
            <a:off x="1331640" y="5981700"/>
            <a:ext cx="6400800" cy="1752600"/>
          </a:xfrm>
        </p:spPr>
        <p:txBody>
          <a:bodyPr>
            <a:normAutofit/>
          </a:bodyPr>
          <a:lstStyle/>
          <a:p>
            <a:endParaRPr lang="nl-NL" sz="1800" dirty="0">
              <a:solidFill>
                <a:schemeClr val="tx1"/>
              </a:solidFill>
            </a:endParaRPr>
          </a:p>
        </p:txBody>
      </p:sp>
      <p:pic>
        <p:nvPicPr>
          <p:cNvPr id="6" name="Picture 4"/>
          <p:cNvPicPr>
            <a:picLocks noChangeAspect="1" noChangeArrowheads="1"/>
          </p:cNvPicPr>
          <p:nvPr/>
        </p:nvPicPr>
        <p:blipFill>
          <a:blip r:embed="rId3" cstate="print"/>
          <a:srcRect/>
          <a:stretch>
            <a:fillRect/>
          </a:stretch>
        </p:blipFill>
        <p:spPr bwMode="auto">
          <a:xfrm>
            <a:off x="4815840" y="3555062"/>
            <a:ext cx="4148648" cy="3114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dirty="0" err="1" smtClean="0">
                <a:solidFill>
                  <a:schemeClr val="tx1"/>
                </a:solidFill>
              </a:rPr>
              <a:t>Mattheüs</a:t>
            </a:r>
            <a:r>
              <a:rPr lang="nl-NL" dirty="0" smtClean="0">
                <a:solidFill>
                  <a:schemeClr val="tx1"/>
                </a:solidFill>
              </a:rPr>
              <a:t> 6:26-34</a:t>
            </a:r>
            <a:endParaRPr lang="nl-NL" dirty="0">
              <a:solidFill>
                <a:schemeClr val="tx1"/>
              </a:solidFill>
            </a:endParaRPr>
          </a:p>
        </p:txBody>
      </p:sp>
      <p:pic>
        <p:nvPicPr>
          <p:cNvPr id="5" name="Picture 4"/>
          <p:cNvPicPr>
            <a:picLocks noChangeAspect="1" noChangeArrowheads="1"/>
          </p:cNvPicPr>
          <p:nvPr/>
        </p:nvPicPr>
        <p:blipFill>
          <a:blip r:embed="rId3" cstate="print"/>
          <a:srcRect/>
          <a:stretch>
            <a:fillRect/>
          </a:stretch>
        </p:blipFill>
        <p:spPr bwMode="auto">
          <a:xfrm>
            <a:off x="6311454" y="4677787"/>
            <a:ext cx="2653034" cy="1991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Declamatie</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b="1" dirty="0" smtClean="0">
                <a:solidFill>
                  <a:schemeClr val="tx1"/>
                </a:solidFill>
              </a:rPr>
              <a:t>“</a:t>
            </a:r>
            <a:r>
              <a:rPr lang="nl-NL" dirty="0" smtClean="0">
                <a:solidFill>
                  <a:schemeClr val="tx1"/>
                </a:solidFill>
              </a:rPr>
              <a:t>Mussen”</a:t>
            </a:r>
          </a:p>
          <a:p>
            <a:r>
              <a:rPr lang="nl-NL" dirty="0" smtClean="0">
                <a:solidFill>
                  <a:schemeClr val="tx1"/>
                </a:solidFill>
              </a:rPr>
              <a:t>(Maria </a:t>
            </a:r>
            <a:r>
              <a:rPr lang="nl-NL" dirty="0" err="1" smtClean="0">
                <a:solidFill>
                  <a:schemeClr val="tx1"/>
                </a:solidFill>
              </a:rPr>
              <a:t>Riksten-Brouwer</a:t>
            </a:r>
            <a:r>
              <a:rPr lang="nl-NL" dirty="0" smtClean="0">
                <a:solidFill>
                  <a:schemeClr val="tx1"/>
                </a:solidFill>
              </a:rPr>
              <a:t>)</a:t>
            </a:r>
            <a:endParaRPr lang="nl-NL" dirty="0">
              <a:solidFill>
                <a:schemeClr val="tx1"/>
              </a:solidFill>
            </a:endParaRPr>
          </a:p>
        </p:txBody>
      </p:sp>
      <p:pic>
        <p:nvPicPr>
          <p:cNvPr id="5" name="Picture 4"/>
          <p:cNvPicPr>
            <a:picLocks noChangeAspect="1" noChangeArrowheads="1"/>
          </p:cNvPicPr>
          <p:nvPr/>
        </p:nvPicPr>
        <p:blipFill>
          <a:blip r:embed="rId3" cstate="print"/>
          <a:srcRect/>
          <a:stretch>
            <a:fillRect/>
          </a:stretch>
        </p:blipFill>
        <p:spPr bwMode="auto">
          <a:xfrm>
            <a:off x="6311454" y="4677787"/>
            <a:ext cx="2653034" cy="1991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Die ene kleine mus, </a:t>
            </a:r>
          </a:p>
          <a:p>
            <a:pPr>
              <a:buNone/>
            </a:pPr>
            <a:r>
              <a:rPr lang="nl-NL" dirty="0" smtClean="0"/>
              <a:t>van nul en </a:t>
            </a:r>
            <a:r>
              <a:rPr lang="nl-NL" dirty="0" err="1" smtClean="0"/>
              <a:t>gener</a:t>
            </a:r>
            <a:r>
              <a:rPr lang="nl-NL" dirty="0" smtClean="0"/>
              <a:t> waarde? </a:t>
            </a:r>
          </a:p>
          <a:p>
            <a:pPr>
              <a:buNone/>
            </a:pPr>
            <a:r>
              <a:rPr lang="nl-NL" dirty="0" smtClean="0"/>
              <a:t>Zonder de wil van God valt er niet één te aarde!</a:t>
            </a:r>
          </a:p>
          <a:p>
            <a:pPr>
              <a:buNone/>
            </a:pPr>
            <a:r>
              <a:rPr lang="nl-NL" dirty="0" smtClean="0"/>
              <a:t>Blijf dus door alles heen dit ene maar geloven,</a:t>
            </a:r>
          </a:p>
          <a:p>
            <a:pPr>
              <a:buNone/>
            </a:pPr>
            <a:r>
              <a:rPr lang="nl-NL" dirty="0" smtClean="0"/>
              <a:t>God zegt: Alle mussen ga jij ver te boven! </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1. </a:t>
            </a:r>
          </a:p>
          <a:p>
            <a:pPr>
              <a:buNone/>
            </a:pPr>
            <a:r>
              <a:rPr lang="nl-NL" dirty="0" smtClean="0"/>
              <a:t>Heerlijk klonk het lied der </a:t>
            </a:r>
            <a:r>
              <a:rPr lang="nl-NL" dirty="0" err="1" smtClean="0"/>
              <a:t>Eng'len</a:t>
            </a:r>
            <a:r>
              <a:rPr lang="nl-NL" dirty="0" smtClean="0"/>
              <a:t>,</a:t>
            </a:r>
          </a:p>
          <a:p>
            <a:pPr>
              <a:buNone/>
            </a:pPr>
            <a:r>
              <a:rPr lang="nl-NL" dirty="0" smtClean="0"/>
              <a:t>in het veld van </a:t>
            </a:r>
            <a:r>
              <a:rPr lang="nl-NL" dirty="0" err="1" smtClean="0"/>
              <a:t>Ephrata</a:t>
            </a:r>
            <a:r>
              <a:rPr lang="nl-NL" dirty="0" smtClean="0"/>
              <a:t>:</a:t>
            </a:r>
          </a:p>
          <a:p>
            <a:pPr>
              <a:buNone/>
            </a:pPr>
            <a:r>
              <a:rPr lang="nl-NL" dirty="0" smtClean="0"/>
              <a:t>ere zij God in de hoge,</a:t>
            </a:r>
          </a:p>
          <a:p>
            <a:pPr>
              <a:buNone/>
            </a:pPr>
            <a:r>
              <a:rPr lang="nl-NL" dirty="0" smtClean="0"/>
              <a:t>looft de Heer, Halleluja!</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i="1" dirty="0" smtClean="0"/>
              <a:t>Refrein:</a:t>
            </a:r>
            <a:endParaRPr lang="nl-NL" dirty="0" smtClean="0"/>
          </a:p>
          <a:p>
            <a:pPr>
              <a:buNone/>
            </a:pPr>
            <a:r>
              <a:rPr lang="nl-NL" i="1" dirty="0" smtClean="0"/>
              <a:t>Vrede zal op aarde dagen,</a:t>
            </a:r>
            <a:endParaRPr lang="nl-NL" dirty="0" smtClean="0"/>
          </a:p>
          <a:p>
            <a:pPr>
              <a:buNone/>
            </a:pPr>
            <a:r>
              <a:rPr lang="nl-NL" i="1" dirty="0" smtClean="0"/>
              <a:t>God heeft in de mens behagen;</a:t>
            </a:r>
            <a:endParaRPr lang="nl-NL" dirty="0" smtClean="0"/>
          </a:p>
          <a:p>
            <a:pPr>
              <a:buNone/>
            </a:pPr>
            <a:r>
              <a:rPr lang="nl-NL" i="1" dirty="0" smtClean="0"/>
              <a:t>zalig, die naar vrede vragen,</a:t>
            </a:r>
            <a:endParaRPr lang="nl-NL" dirty="0" smtClean="0"/>
          </a:p>
          <a:p>
            <a:pPr>
              <a:buNone/>
            </a:pPr>
            <a:r>
              <a:rPr lang="nl-NL" i="1" dirty="0" smtClean="0"/>
              <a:t>Jezus geeft die, hoort Zijn stem.</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2. </a:t>
            </a:r>
          </a:p>
          <a:p>
            <a:pPr>
              <a:buNone/>
            </a:pPr>
            <a:r>
              <a:rPr lang="nl-NL" dirty="0" smtClean="0"/>
              <a:t>Jezus kwam op aarde neder</a:t>
            </a:r>
          </a:p>
          <a:p>
            <a:pPr>
              <a:buNone/>
            </a:pPr>
            <a:r>
              <a:rPr lang="nl-NL" dirty="0" smtClean="0"/>
              <a:t>als een kindje klein en teer;</a:t>
            </a:r>
          </a:p>
          <a:p>
            <a:pPr>
              <a:buNone/>
            </a:pPr>
            <a:r>
              <a:rPr lang="nl-NL" dirty="0" smtClean="0"/>
              <a:t>maar, hoe arm Hij toen mocht wezen,</a:t>
            </a:r>
          </a:p>
          <a:p>
            <a:pPr>
              <a:buNone/>
            </a:pPr>
            <a:r>
              <a:rPr lang="nl-NL" dirty="0" smtClean="0"/>
              <a:t>Hij was aller Hoofd en Heer.</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i="1" dirty="0" smtClean="0"/>
              <a:t>Refrein:</a:t>
            </a:r>
            <a:endParaRPr lang="nl-NL" dirty="0" smtClean="0"/>
          </a:p>
          <a:p>
            <a:pPr>
              <a:buNone/>
            </a:pPr>
            <a:r>
              <a:rPr lang="nl-NL" i="1" dirty="0" smtClean="0"/>
              <a:t>Vrede zal op aarde dagen,</a:t>
            </a:r>
            <a:endParaRPr lang="nl-NL" dirty="0" smtClean="0"/>
          </a:p>
          <a:p>
            <a:pPr>
              <a:buNone/>
            </a:pPr>
            <a:r>
              <a:rPr lang="nl-NL" i="1" dirty="0" smtClean="0"/>
              <a:t>God heeft in de mens behagen;</a:t>
            </a:r>
            <a:endParaRPr lang="nl-NL" dirty="0" smtClean="0"/>
          </a:p>
          <a:p>
            <a:pPr>
              <a:buNone/>
            </a:pPr>
            <a:r>
              <a:rPr lang="nl-NL" i="1" dirty="0" smtClean="0"/>
              <a:t>zalig, die naar vrede vragen,</a:t>
            </a:r>
            <a:endParaRPr lang="nl-NL" dirty="0" smtClean="0"/>
          </a:p>
          <a:p>
            <a:pPr>
              <a:buNone/>
            </a:pPr>
            <a:r>
              <a:rPr lang="nl-NL" i="1" dirty="0" smtClean="0"/>
              <a:t>Jezus geeft die, hoort Zijn stem.</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3. </a:t>
            </a:r>
          </a:p>
          <a:p>
            <a:pPr>
              <a:buNone/>
            </a:pPr>
            <a:r>
              <a:rPr lang="nl-NL" dirty="0" smtClean="0"/>
              <a:t>In een kribbe lag Hij neder,</a:t>
            </a:r>
          </a:p>
          <a:p>
            <a:pPr>
              <a:buNone/>
            </a:pPr>
            <a:r>
              <a:rPr lang="nl-NL" dirty="0" smtClean="0"/>
              <a:t>weldra werd een kruis Zijn troon;</a:t>
            </a:r>
          </a:p>
          <a:p>
            <a:pPr>
              <a:buNone/>
            </a:pPr>
            <a:r>
              <a:rPr lang="nl-NL" dirty="0" smtClean="0"/>
              <a:t>ja, om zondaars te verlossen,</a:t>
            </a:r>
          </a:p>
          <a:p>
            <a:pPr>
              <a:buNone/>
            </a:pPr>
            <a:r>
              <a:rPr lang="nl-NL" dirty="0" smtClean="0"/>
              <a:t>droeg Hij spot en smaad en hoon.</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i="1" dirty="0" smtClean="0"/>
              <a:t>Refrein:</a:t>
            </a:r>
            <a:endParaRPr lang="nl-NL" dirty="0" smtClean="0"/>
          </a:p>
          <a:p>
            <a:pPr>
              <a:buNone/>
            </a:pPr>
            <a:r>
              <a:rPr lang="nl-NL" i="1" dirty="0" smtClean="0"/>
              <a:t>Vrede zal op aarde dagen,</a:t>
            </a:r>
            <a:endParaRPr lang="nl-NL" dirty="0" smtClean="0"/>
          </a:p>
          <a:p>
            <a:pPr>
              <a:buNone/>
            </a:pPr>
            <a:r>
              <a:rPr lang="nl-NL" i="1" dirty="0" smtClean="0"/>
              <a:t>God heeft in de mens behagen;</a:t>
            </a:r>
            <a:endParaRPr lang="nl-NL" dirty="0" smtClean="0"/>
          </a:p>
          <a:p>
            <a:pPr>
              <a:buNone/>
            </a:pPr>
            <a:r>
              <a:rPr lang="nl-NL" i="1" dirty="0" smtClean="0"/>
              <a:t>zalig, die naar vrede vragen,</a:t>
            </a:r>
            <a:endParaRPr lang="nl-NL" dirty="0" smtClean="0"/>
          </a:p>
          <a:p>
            <a:pPr>
              <a:buNone/>
            </a:pPr>
            <a:r>
              <a:rPr lang="nl-NL" i="1" dirty="0" smtClean="0"/>
              <a:t>Jezus geeft die, hoort Zijn stem.</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Zingen: Psalm 132: 5-6 (NB)</a:t>
            </a:r>
          </a:p>
        </p:txBody>
      </p:sp>
      <p:sp>
        <p:nvSpPr>
          <p:cNvPr id="3" name="Tijdelijke aanduiding voor inhoud 2"/>
          <p:cNvSpPr>
            <a:spLocks noGrp="1"/>
          </p:cNvSpPr>
          <p:nvPr>
            <p:ph idx="1"/>
          </p:nvPr>
        </p:nvSpPr>
        <p:spPr/>
        <p:txBody>
          <a:bodyPr>
            <a:normAutofit/>
          </a:bodyPr>
          <a:lstStyle/>
          <a:p>
            <a:pPr>
              <a:buNone/>
            </a:pPr>
            <a:r>
              <a:rPr lang="nl-NL" dirty="0" smtClean="0"/>
              <a:t>5. </a:t>
            </a:r>
          </a:p>
          <a:p>
            <a:pPr>
              <a:buNone/>
            </a:pPr>
            <a:r>
              <a:rPr lang="nl-NL" dirty="0" smtClean="0"/>
              <a:t>Tot David kwam het woord van God:</a:t>
            </a:r>
          </a:p>
          <a:p>
            <a:pPr>
              <a:buNone/>
            </a:pPr>
            <a:r>
              <a:rPr lang="nl-NL" dirty="0" smtClean="0"/>
              <a:t>‘Jouw kind ontvangt de koningskroon,</a:t>
            </a:r>
          </a:p>
          <a:p>
            <a:pPr>
              <a:buNone/>
            </a:pPr>
            <a:r>
              <a:rPr lang="nl-NL" dirty="0" smtClean="0"/>
              <a:t>daarna zijn zoon en dan diens zoon.</a:t>
            </a:r>
          </a:p>
          <a:p>
            <a:pPr>
              <a:buNone/>
            </a:pPr>
            <a:r>
              <a:rPr lang="nl-NL" dirty="0" smtClean="0"/>
              <a:t>Leeft elk van hen naar mijn gebod,</a:t>
            </a:r>
          </a:p>
          <a:p>
            <a:pPr>
              <a:buNone/>
            </a:pPr>
            <a:r>
              <a:rPr lang="nl-NL" dirty="0" smtClean="0"/>
              <a:t>dan houdt je koningshuis de troon.’</a:t>
            </a:r>
          </a:p>
          <a:p>
            <a:pPr>
              <a:buNone/>
            </a:pPr>
            <a:r>
              <a:rPr lang="nl-NL" dirty="0"/>
              <a:t> </a:t>
            </a:r>
          </a:p>
          <a:p>
            <a:pPr>
              <a:buNone/>
            </a:pPr>
            <a:endParaRPr lang="nl-NL" dirty="0"/>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4. </a:t>
            </a:r>
          </a:p>
          <a:p>
            <a:pPr>
              <a:buNone/>
            </a:pPr>
            <a:r>
              <a:rPr lang="nl-NL" dirty="0" smtClean="0"/>
              <a:t>Leer ons bij Uw kribbe buigen,</a:t>
            </a:r>
          </a:p>
          <a:p>
            <a:pPr>
              <a:buNone/>
            </a:pPr>
            <a:r>
              <a:rPr lang="nl-NL" dirty="0" smtClean="0"/>
              <a:t>leer ons knielen bij Uw kruis,</a:t>
            </a:r>
          </a:p>
          <a:p>
            <a:pPr>
              <a:buNone/>
            </a:pPr>
            <a:r>
              <a:rPr lang="nl-NL" dirty="0" smtClean="0"/>
              <a:t>leer ons in Uw naam geloven,</a:t>
            </a:r>
          </a:p>
          <a:p>
            <a:pPr>
              <a:buNone/>
            </a:pPr>
            <a:r>
              <a:rPr lang="nl-NL" dirty="0" smtClean="0"/>
              <a:t>neem ons op in ’t Vaderhuis</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207</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i="1" dirty="0" smtClean="0"/>
              <a:t>Refrein:</a:t>
            </a:r>
            <a:endParaRPr lang="nl-NL" dirty="0" smtClean="0"/>
          </a:p>
          <a:p>
            <a:pPr>
              <a:buNone/>
            </a:pPr>
            <a:r>
              <a:rPr lang="nl-NL" i="1" dirty="0" smtClean="0"/>
              <a:t>Vrede zal op aarde dagen,</a:t>
            </a:r>
            <a:endParaRPr lang="nl-NL" dirty="0" smtClean="0"/>
          </a:p>
          <a:p>
            <a:pPr>
              <a:buNone/>
            </a:pPr>
            <a:r>
              <a:rPr lang="nl-NL" i="1" dirty="0" smtClean="0"/>
              <a:t>God heeft in de mens behagen;</a:t>
            </a:r>
            <a:endParaRPr lang="nl-NL" dirty="0" smtClean="0"/>
          </a:p>
          <a:p>
            <a:pPr>
              <a:buNone/>
            </a:pPr>
            <a:r>
              <a:rPr lang="nl-NL" i="1" dirty="0" smtClean="0"/>
              <a:t>zalig, die naar vrede vragen,</a:t>
            </a:r>
            <a:endParaRPr lang="nl-NL" dirty="0" smtClean="0"/>
          </a:p>
          <a:p>
            <a:pPr>
              <a:buNone/>
            </a:pPr>
            <a:r>
              <a:rPr lang="nl-NL" i="1" dirty="0" smtClean="0"/>
              <a:t>Jezus geeft die, hoort Zijn stem.</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Declamatie</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b="1" dirty="0" smtClean="0">
                <a:solidFill>
                  <a:schemeClr val="tx1"/>
                </a:solidFill>
              </a:rPr>
              <a:t>“</a:t>
            </a:r>
            <a:r>
              <a:rPr lang="nl-NL" dirty="0" smtClean="0">
                <a:solidFill>
                  <a:schemeClr val="tx1"/>
                </a:solidFill>
              </a:rPr>
              <a:t>Waardevol” </a:t>
            </a:r>
          </a:p>
          <a:p>
            <a:r>
              <a:rPr lang="nl-NL" dirty="0" smtClean="0">
                <a:solidFill>
                  <a:schemeClr val="tx1"/>
                </a:solidFill>
              </a:rPr>
              <a:t>(Irma Moekestorm)</a:t>
            </a:r>
            <a:endParaRPr lang="nl-NL" dirty="0">
              <a:solidFill>
                <a:schemeClr val="tx1"/>
              </a:solidFill>
            </a:endParaRPr>
          </a:p>
        </p:txBody>
      </p:sp>
      <p:pic>
        <p:nvPicPr>
          <p:cNvPr id="5" name="Picture 4"/>
          <p:cNvPicPr>
            <a:picLocks noChangeAspect="1" noChangeArrowheads="1"/>
          </p:cNvPicPr>
          <p:nvPr/>
        </p:nvPicPr>
        <p:blipFill>
          <a:blip r:embed="rId3" cstate="print"/>
          <a:srcRect/>
          <a:stretch>
            <a:fillRect/>
          </a:stretch>
        </p:blipFill>
        <p:spPr bwMode="auto">
          <a:xfrm>
            <a:off x="6311454" y="4677787"/>
            <a:ext cx="2653034" cy="1991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Het leven lijkt vaak uitzichtloos</a:t>
            </a:r>
          </a:p>
          <a:p>
            <a:pPr>
              <a:buNone/>
            </a:pPr>
            <a:r>
              <a:rPr lang="nl-NL" dirty="0" smtClean="0"/>
              <a:t>vol angst, onzekerheid.</a:t>
            </a:r>
          </a:p>
          <a:p>
            <a:pPr>
              <a:buNone/>
            </a:pPr>
            <a:r>
              <a:rPr lang="nl-NL" dirty="0" smtClean="0"/>
              <a:t>Verdriet en pijn gaan hand in hand</a:t>
            </a:r>
          </a:p>
          <a:p>
            <a:pPr>
              <a:buNone/>
            </a:pPr>
            <a:r>
              <a:rPr lang="nl-NL" dirty="0" smtClean="0"/>
              <a:t>met afscheid, eenzaamheid.</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Dan is het of er enkel maar</a:t>
            </a:r>
          </a:p>
          <a:p>
            <a:pPr>
              <a:buNone/>
            </a:pPr>
            <a:r>
              <a:rPr lang="nl-NL" dirty="0" smtClean="0"/>
              <a:t>heel </a:t>
            </a:r>
            <a:r>
              <a:rPr lang="nl-NL" dirty="0" err="1" smtClean="0"/>
              <a:t>donk’re</a:t>
            </a:r>
            <a:r>
              <a:rPr lang="nl-NL" dirty="0" smtClean="0"/>
              <a:t> wolken zijn</a:t>
            </a:r>
          </a:p>
          <a:p>
            <a:pPr>
              <a:buNone/>
            </a:pPr>
            <a:r>
              <a:rPr lang="nl-NL" dirty="0" smtClean="0"/>
              <a:t>en nergens schijnt er nog een licht;</a:t>
            </a:r>
          </a:p>
          <a:p>
            <a:pPr>
              <a:buNone/>
            </a:pPr>
            <a:r>
              <a:rPr lang="nl-NL" dirty="0" smtClean="0"/>
              <a:t>dat maakt je zwak en klein.</a:t>
            </a:r>
          </a:p>
          <a:p>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Maar dan straalt daar ineens de zon</a:t>
            </a:r>
          </a:p>
          <a:p>
            <a:pPr>
              <a:buNone/>
            </a:pPr>
            <a:r>
              <a:rPr lang="nl-NL" dirty="0" smtClean="0"/>
              <a:t>dwars door de wolken heen.</a:t>
            </a:r>
          </a:p>
          <a:p>
            <a:pPr>
              <a:buNone/>
            </a:pPr>
            <a:r>
              <a:rPr lang="nl-NL" dirty="0" smtClean="0"/>
              <a:t>Het is alsof Gods stem weerklinkt:</a:t>
            </a:r>
          </a:p>
          <a:p>
            <a:pPr>
              <a:buNone/>
            </a:pPr>
            <a:r>
              <a:rPr lang="nl-NL" dirty="0" smtClean="0"/>
              <a:t>‘Ik laat je nooit alleen…</a:t>
            </a:r>
          </a:p>
          <a:p>
            <a:pPr>
              <a:buNone/>
            </a:pPr>
            <a:endParaRPr lang="nl-NL" dirty="0" smtClean="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Mijn kind, Ik gaf voor jou mijn Zoon</a:t>
            </a:r>
          </a:p>
          <a:p>
            <a:pPr>
              <a:buNone/>
            </a:pPr>
            <a:r>
              <a:rPr lang="nl-NL" dirty="0" smtClean="0"/>
              <a:t>en sta voor jou garant,</a:t>
            </a:r>
          </a:p>
          <a:p>
            <a:pPr>
              <a:buNone/>
            </a:pPr>
            <a:r>
              <a:rPr lang="nl-NL" dirty="0" smtClean="0"/>
              <a:t>zo kostbaar, waardevol ben jij;</a:t>
            </a:r>
          </a:p>
          <a:p>
            <a:pPr>
              <a:buNone/>
            </a:pPr>
            <a:r>
              <a:rPr lang="nl-NL" dirty="0" smtClean="0"/>
              <a:t>Een parel in Mijn hand.’</a:t>
            </a:r>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dirty="0" smtClean="0"/>
              <a:t>En als de zon zich weer verschuilt</a:t>
            </a:r>
          </a:p>
          <a:p>
            <a:pPr>
              <a:buNone/>
            </a:pPr>
            <a:r>
              <a:rPr lang="nl-NL" dirty="0" smtClean="0"/>
              <a:t>zodat het donker lijkt,</a:t>
            </a:r>
          </a:p>
          <a:p>
            <a:pPr>
              <a:buNone/>
            </a:pPr>
            <a:r>
              <a:rPr lang="nl-NL" dirty="0" smtClean="0"/>
              <a:t>vraag Hem dan hulp, jezelf te zien</a:t>
            </a:r>
          </a:p>
          <a:p>
            <a:pPr>
              <a:buNone/>
            </a:pPr>
            <a:r>
              <a:rPr lang="nl-NL" dirty="0" smtClean="0"/>
              <a:t>zoals Hij naar je kijkt.</a:t>
            </a:r>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72: 10 en 11 (OB)</a:t>
            </a:r>
            <a:endParaRPr lang="nl-NL" dirty="0"/>
          </a:p>
        </p:txBody>
      </p:sp>
      <p:sp>
        <p:nvSpPr>
          <p:cNvPr id="3" name="Tijdelijke aanduiding voor inhoud 2"/>
          <p:cNvSpPr>
            <a:spLocks noGrp="1"/>
          </p:cNvSpPr>
          <p:nvPr>
            <p:ph idx="1"/>
          </p:nvPr>
        </p:nvSpPr>
        <p:spPr>
          <a:xfrm>
            <a:off x="457200" y="1340768"/>
            <a:ext cx="8229600" cy="4525963"/>
          </a:xfrm>
        </p:spPr>
        <p:txBody>
          <a:bodyPr>
            <a:noAutofit/>
          </a:bodyPr>
          <a:lstStyle/>
          <a:p>
            <a:pPr>
              <a:buNone/>
            </a:pPr>
            <a:r>
              <a:rPr lang="nl-NL" dirty="0" smtClean="0"/>
              <a:t>10. </a:t>
            </a:r>
          </a:p>
          <a:p>
            <a:pPr>
              <a:buNone/>
            </a:pPr>
            <a:r>
              <a:rPr lang="nl-NL" dirty="0" smtClean="0"/>
              <a:t>Dan zal, na zoveel gunstbewijzen,</a:t>
            </a:r>
          </a:p>
          <a:p>
            <a:pPr>
              <a:buNone/>
            </a:pPr>
            <a:r>
              <a:rPr lang="nl-NL" dirty="0" smtClean="0"/>
              <a:t>'t Gezegend heidendom</a:t>
            </a:r>
          </a:p>
          <a:p>
            <a:pPr>
              <a:buNone/>
            </a:pPr>
            <a:r>
              <a:rPr lang="nl-NL" dirty="0" smtClean="0"/>
              <a:t>'t Geluk van dezen Koning prijzen,</a:t>
            </a:r>
          </a:p>
          <a:p>
            <a:pPr>
              <a:buNone/>
            </a:pPr>
            <a:r>
              <a:rPr lang="nl-NL" dirty="0" smtClean="0"/>
              <a:t>Die Davids troon beklom.</a:t>
            </a:r>
          </a:p>
          <a:p>
            <a:pPr>
              <a:buNone/>
            </a:pPr>
            <a:r>
              <a:rPr lang="nl-NL" dirty="0" smtClean="0"/>
              <a:t>Geloofd zij God, dat eeuwig Wezen,</a:t>
            </a:r>
          </a:p>
          <a:p>
            <a:pPr>
              <a:buNone/>
            </a:pPr>
            <a:r>
              <a:rPr lang="nl-NL" dirty="0" smtClean="0"/>
              <a:t>Bekleed met </a:t>
            </a:r>
            <a:r>
              <a:rPr lang="nl-NL" dirty="0" err="1" smtClean="0"/>
              <a:t>mogendheên</a:t>
            </a:r>
            <a:r>
              <a:rPr lang="nl-NL" dirty="0" smtClean="0"/>
              <a:t>;</a:t>
            </a:r>
          </a:p>
          <a:p>
            <a:pPr>
              <a:buNone/>
            </a:pPr>
            <a:r>
              <a:rPr lang="nl-NL" dirty="0" smtClean="0"/>
              <a:t>De HEER, in Israël geprezen,</a:t>
            </a:r>
          </a:p>
          <a:p>
            <a:pPr>
              <a:buNone/>
            </a:pPr>
            <a:r>
              <a:rPr lang="nl-NL" dirty="0" smtClean="0"/>
              <a:t>Doet </a:t>
            </a:r>
            <a:r>
              <a:rPr lang="nl-NL" dirty="0" err="1" smtClean="0"/>
              <a:t>wond'ren</a:t>
            </a:r>
            <a:r>
              <a:rPr lang="nl-NL" dirty="0" smtClean="0"/>
              <a:t>, Hij alleen.</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72: 10 en 11 (OB)</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11. </a:t>
            </a:r>
          </a:p>
          <a:p>
            <a:pPr>
              <a:buNone/>
            </a:pPr>
            <a:r>
              <a:rPr lang="nl-NL" dirty="0" smtClean="0"/>
              <a:t>Zijn Naam moet eeuwig eer ontvangen;</a:t>
            </a:r>
          </a:p>
          <a:p>
            <a:pPr>
              <a:buNone/>
            </a:pPr>
            <a:r>
              <a:rPr lang="nl-NL" dirty="0" smtClean="0"/>
              <a:t>Men </a:t>
            </a:r>
            <a:r>
              <a:rPr lang="nl-NL" dirty="0" err="1" smtClean="0"/>
              <a:t>loov</a:t>
            </a:r>
            <a:r>
              <a:rPr lang="nl-NL" dirty="0" smtClean="0"/>
              <a:t>' Hem vroeg en </a:t>
            </a:r>
            <a:r>
              <a:rPr lang="nl-NL" dirty="0" err="1" smtClean="0"/>
              <a:t>spâ</a:t>
            </a:r>
            <a:r>
              <a:rPr lang="nl-NL" dirty="0" smtClean="0"/>
              <a:t>;</a:t>
            </a:r>
          </a:p>
          <a:p>
            <a:pPr>
              <a:buNone/>
            </a:pPr>
            <a:r>
              <a:rPr lang="nl-NL" dirty="0" smtClean="0"/>
              <a:t>De wereld hoor', en volg' mijn zangen,</a:t>
            </a:r>
          </a:p>
          <a:p>
            <a:pPr>
              <a:buNone/>
            </a:pPr>
            <a:r>
              <a:rPr lang="nl-NL" dirty="0" smtClean="0"/>
              <a:t>Met Amen, Amen na.</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6. </a:t>
            </a:r>
          </a:p>
          <a:p>
            <a:pPr>
              <a:buNone/>
            </a:pPr>
            <a:r>
              <a:rPr lang="nl-NL" dirty="0" smtClean="0"/>
              <a:t>Gods liefde gaat naar Sion uit.</a:t>
            </a:r>
          </a:p>
          <a:p>
            <a:pPr>
              <a:buNone/>
            </a:pPr>
            <a:r>
              <a:rPr lang="nl-NL" dirty="0" smtClean="0"/>
              <a:t>Hij koos als koning soeverein</a:t>
            </a:r>
          </a:p>
          <a:p>
            <a:pPr>
              <a:buNone/>
            </a:pPr>
            <a:r>
              <a:rPr lang="nl-NL" dirty="0" smtClean="0"/>
              <a:t>die plaats uit om daar thuis te zijn.</a:t>
            </a:r>
          </a:p>
          <a:p>
            <a:pPr>
              <a:buNone/>
            </a:pPr>
            <a:r>
              <a:rPr lang="nl-NL" dirty="0" smtClean="0"/>
              <a:t>De stad is, volgens zijn besluit,</a:t>
            </a:r>
          </a:p>
          <a:p>
            <a:pPr>
              <a:buNone/>
            </a:pPr>
            <a:r>
              <a:rPr lang="nl-NL" dirty="0" smtClean="0"/>
              <a:t>zijn rustplaats in zijn rijksdomein.</a:t>
            </a:r>
          </a:p>
          <a:p>
            <a:pPr>
              <a:buNone/>
            </a:pPr>
            <a:r>
              <a:rPr lang="nl-NL" dirty="0"/>
              <a:t> </a:t>
            </a:r>
          </a:p>
          <a:p>
            <a:pPr>
              <a:buNone/>
            </a:pPr>
            <a:endParaRPr lang="nl-NL" dirty="0"/>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Zingen: Psalm 72: 7 (NB)</a:t>
            </a:r>
            <a:endParaRPr lang="nl-NL" dirty="0"/>
          </a:p>
        </p:txBody>
      </p:sp>
      <p:sp>
        <p:nvSpPr>
          <p:cNvPr id="3" name="Tijdelijke aanduiding voor inhoud 2"/>
          <p:cNvSpPr>
            <a:spLocks noGrp="1"/>
          </p:cNvSpPr>
          <p:nvPr>
            <p:ph idx="1"/>
          </p:nvPr>
        </p:nvSpPr>
        <p:spPr>
          <a:xfrm>
            <a:off x="457200" y="1340768"/>
            <a:ext cx="8229600" cy="4525963"/>
          </a:xfrm>
        </p:spPr>
        <p:txBody>
          <a:bodyPr>
            <a:noAutofit/>
          </a:bodyPr>
          <a:lstStyle/>
          <a:p>
            <a:pPr>
              <a:buNone/>
            </a:pPr>
            <a:r>
              <a:rPr lang="nl-NL" dirty="0" smtClean="0"/>
              <a:t>7. </a:t>
            </a:r>
          </a:p>
          <a:p>
            <a:pPr>
              <a:buNone/>
            </a:pPr>
            <a:r>
              <a:rPr lang="nl-NL" dirty="0" smtClean="0"/>
              <a:t>Laat iedereen de HEER bezingen,</a:t>
            </a:r>
          </a:p>
          <a:p>
            <a:pPr>
              <a:buNone/>
            </a:pPr>
            <a:r>
              <a:rPr lang="nl-NL" dirty="0" smtClean="0"/>
              <a:t>de God van het verbond.</a:t>
            </a:r>
          </a:p>
          <a:p>
            <a:pPr>
              <a:buNone/>
            </a:pPr>
            <a:r>
              <a:rPr lang="nl-NL" dirty="0" smtClean="0"/>
              <a:t>Hij, Hij alleen doet grote dingen,</a:t>
            </a:r>
          </a:p>
          <a:p>
            <a:pPr>
              <a:buNone/>
            </a:pPr>
            <a:r>
              <a:rPr lang="nl-NL" dirty="0" smtClean="0"/>
              <a:t>bazuin zijn glorie rond!</a:t>
            </a:r>
          </a:p>
          <a:p>
            <a:pPr>
              <a:buNone/>
            </a:pPr>
            <a:r>
              <a:rPr lang="nl-NL" dirty="0" smtClean="0"/>
              <a:t>Zijn naam gaat elke naam te boven;</a:t>
            </a:r>
          </a:p>
          <a:p>
            <a:pPr>
              <a:buNone/>
            </a:pPr>
            <a:r>
              <a:rPr lang="nl-NL" dirty="0" smtClean="0"/>
              <a:t>breng Hem voor eeuwig eer.</a:t>
            </a:r>
          </a:p>
          <a:p>
            <a:pPr>
              <a:buNone/>
            </a:pPr>
            <a:r>
              <a:rPr lang="nl-NL" dirty="0" smtClean="0"/>
              <a:t>Laat alles wat bestaat Hem loven.</a:t>
            </a:r>
          </a:p>
          <a:p>
            <a:pPr>
              <a:buNone/>
            </a:pPr>
            <a:r>
              <a:rPr lang="nl-NL" dirty="0" smtClean="0"/>
              <a:t>Ja, amen, prijs de HEER!</a:t>
            </a:r>
            <a:endParaRPr lang="nl-NL" dirty="0"/>
          </a:p>
        </p:txBody>
      </p:sp>
      <p:pic>
        <p:nvPicPr>
          <p:cNvPr id="5" name="Picture 4"/>
          <p:cNvPicPr>
            <a:picLocks noChangeAspect="1" noChangeArrowheads="1"/>
          </p:cNvPicPr>
          <p:nvPr/>
        </p:nvPicPr>
        <p:blipFill>
          <a:blip r:embed="rId2" cstate="print"/>
          <a:srcRect/>
          <a:stretch>
            <a:fillRect/>
          </a:stretch>
        </p:blipFill>
        <p:spPr bwMode="auto">
          <a:xfrm>
            <a:off x="7596336" y="5613891"/>
            <a:ext cx="1406022" cy="105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GELIEFD</a:t>
            </a:r>
            <a:endParaRPr lang="nl-NL" dirty="0">
              <a:cs typeface="Times New Roman" pitchFamily="18" charset="0"/>
            </a:endParaRPr>
          </a:p>
        </p:txBody>
      </p:sp>
      <p:sp>
        <p:nvSpPr>
          <p:cNvPr id="3" name="Ondertitel 2"/>
          <p:cNvSpPr>
            <a:spLocks noGrp="1"/>
          </p:cNvSpPr>
          <p:nvPr>
            <p:ph type="subTitle" idx="1"/>
          </p:nvPr>
        </p:nvSpPr>
        <p:spPr>
          <a:xfrm>
            <a:off x="1331640" y="5981700"/>
            <a:ext cx="6400800" cy="1752600"/>
          </a:xfrm>
        </p:spPr>
        <p:txBody>
          <a:bodyPr>
            <a:normAutofit/>
          </a:bodyPr>
          <a:lstStyle/>
          <a:p>
            <a:endParaRPr lang="nl-NL" sz="1800" dirty="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4860032" y="3573016"/>
            <a:ext cx="4068945"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dirty="0" err="1" smtClean="0">
                <a:solidFill>
                  <a:schemeClr val="tx1"/>
                </a:solidFill>
              </a:rPr>
              <a:t>Mattheüs</a:t>
            </a:r>
            <a:r>
              <a:rPr lang="nl-NL" dirty="0" smtClean="0">
                <a:solidFill>
                  <a:schemeClr val="tx1"/>
                </a:solidFill>
              </a:rPr>
              <a:t> 3: 16-17</a:t>
            </a:r>
            <a:endParaRPr lang="nl-NL" dirty="0">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6300191" y="4653136"/>
            <a:ext cx="2664297" cy="2027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211</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1. </a:t>
            </a:r>
          </a:p>
          <a:p>
            <a:pPr>
              <a:buNone/>
            </a:pPr>
            <a:r>
              <a:rPr lang="nl-NL" dirty="0" smtClean="0"/>
              <a:t>In </a:t>
            </a:r>
            <a:r>
              <a:rPr lang="nl-NL" dirty="0" err="1" smtClean="0"/>
              <a:t>Bethlehems</a:t>
            </a:r>
            <a:r>
              <a:rPr lang="nl-NL" dirty="0" smtClean="0"/>
              <a:t> stal lag Christus de Heer,</a:t>
            </a:r>
          </a:p>
          <a:p>
            <a:pPr>
              <a:buNone/>
            </a:pPr>
            <a:r>
              <a:rPr lang="nl-NL" dirty="0" smtClean="0"/>
              <a:t>in doeken gehuld, als kindje terneer.</a:t>
            </a:r>
          </a:p>
          <a:p>
            <a:pPr>
              <a:buNone/>
            </a:pPr>
            <a:r>
              <a:rPr lang="nl-NL" dirty="0" smtClean="0"/>
              <a:t>Voor Hem was geen plaats meer in herberg of 							    huis;</a:t>
            </a:r>
          </a:p>
          <a:p>
            <a:pPr>
              <a:buNone/>
            </a:pPr>
            <a:r>
              <a:rPr lang="nl-NL" dirty="0" smtClean="0"/>
              <a:t>Zijn wieg was een kribbe, Zijn troon was een 							kruis.</a:t>
            </a:r>
          </a:p>
          <a:p>
            <a:pPr>
              <a:buNone/>
            </a:pPr>
            <a:endParaRPr lang="nl-NL" dirty="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211</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2. </a:t>
            </a:r>
          </a:p>
          <a:p>
            <a:pPr>
              <a:buNone/>
            </a:pPr>
            <a:r>
              <a:rPr lang="nl-NL" dirty="0" smtClean="0"/>
              <a:t>Zo arm werd de Heer, der engelen Heer,</a:t>
            </a:r>
          </a:p>
          <a:p>
            <a:pPr>
              <a:buNone/>
            </a:pPr>
            <a:r>
              <a:rPr lang="nl-NL" dirty="0" smtClean="0"/>
              <a:t>Die zondaren mint, zo nameloos teer;</a:t>
            </a:r>
          </a:p>
          <a:p>
            <a:pPr>
              <a:buNone/>
            </a:pPr>
            <a:r>
              <a:rPr lang="nl-NL" dirty="0" smtClean="0"/>
              <a:t>Die hun wil vergeven, hoe veel het ook zij;</a:t>
            </a:r>
          </a:p>
          <a:p>
            <a:pPr>
              <a:buNone/>
            </a:pPr>
            <a:r>
              <a:rPr lang="nl-NL" dirty="0" smtClean="0"/>
              <a:t>zo arm werd de Heiland voor u en voor mij.</a:t>
            </a:r>
            <a:endParaRPr lang="nl-NL" dirty="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211</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3. </a:t>
            </a:r>
          </a:p>
          <a:p>
            <a:pPr>
              <a:buNone/>
            </a:pPr>
            <a:r>
              <a:rPr lang="nl-NL" dirty="0" smtClean="0"/>
              <a:t>Lam Gods, voor de schuld der wereld geslacht,</a:t>
            </a:r>
          </a:p>
          <a:p>
            <a:pPr>
              <a:buNone/>
            </a:pPr>
            <a:r>
              <a:rPr lang="nl-NL" dirty="0" smtClean="0"/>
              <a:t>dat eens aan het kruis voor mij hebt volbracht.</a:t>
            </a:r>
          </a:p>
          <a:p>
            <a:pPr>
              <a:buNone/>
            </a:pPr>
            <a:r>
              <a:rPr lang="nl-NL" dirty="0" smtClean="0"/>
              <a:t>Ik kniel bij Uw kribbe met dankend gemoed,</a:t>
            </a:r>
          </a:p>
          <a:p>
            <a:pPr>
              <a:buNone/>
            </a:pPr>
            <a:r>
              <a:rPr lang="nl-NL" dirty="0" smtClean="0"/>
              <a:t>en breng U eerbiedig mijn </a:t>
            </a:r>
            <a:r>
              <a:rPr lang="nl-NL" dirty="0" err="1" smtClean="0"/>
              <a:t>zeeg'nende</a:t>
            </a:r>
            <a:r>
              <a:rPr lang="nl-NL" dirty="0" smtClean="0"/>
              <a:t> groet.</a:t>
            </a:r>
            <a:endParaRPr lang="nl-NL" dirty="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Zingen: </a:t>
            </a:r>
            <a:r>
              <a:rPr lang="nl-NL" dirty="0" err="1" smtClean="0"/>
              <a:t>Ichthusbundel</a:t>
            </a:r>
            <a:r>
              <a:rPr lang="nl-NL" dirty="0" smtClean="0"/>
              <a:t> 211</a:t>
            </a:r>
            <a:br>
              <a:rPr lang="nl-NL" dirty="0" smtClean="0"/>
            </a:b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4. </a:t>
            </a:r>
          </a:p>
          <a:p>
            <a:pPr>
              <a:buNone/>
            </a:pPr>
            <a:r>
              <a:rPr lang="nl-NL" dirty="0" smtClean="0"/>
              <a:t>Ik wijd U mijn vreugd, mijn leven, mijn hart;</a:t>
            </a:r>
          </a:p>
          <a:p>
            <a:pPr>
              <a:buNone/>
            </a:pPr>
            <a:r>
              <a:rPr lang="nl-NL" dirty="0" smtClean="0"/>
              <a:t>bij U wil ik zijn in blijdschap en smart.</a:t>
            </a:r>
          </a:p>
          <a:p>
            <a:pPr>
              <a:buNone/>
            </a:pPr>
            <a:r>
              <a:rPr lang="nl-NL" dirty="0" smtClean="0"/>
              <a:t>Geef Gij mij een harte, dat U steeds bemint,</a:t>
            </a:r>
          </a:p>
          <a:p>
            <a:pPr>
              <a:buNone/>
            </a:pPr>
            <a:r>
              <a:rPr lang="nl-NL" dirty="0" smtClean="0"/>
              <a:t>dan ben ik van nu aan voor eeuwig Uw kind.</a:t>
            </a:r>
            <a:endParaRPr lang="nl-NL" dirty="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Luisterlied</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b="1" dirty="0" smtClean="0">
                <a:solidFill>
                  <a:schemeClr val="tx1"/>
                </a:solidFill>
              </a:rPr>
              <a:t>“</a:t>
            </a:r>
            <a:r>
              <a:rPr lang="nl-NL" dirty="0" smtClean="0">
                <a:solidFill>
                  <a:schemeClr val="tx1"/>
                </a:solidFill>
              </a:rPr>
              <a:t>Alzo lief heeft God de wereld”</a:t>
            </a:r>
            <a:endParaRPr lang="nl-NL" dirty="0">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6300191" y="4653136"/>
            <a:ext cx="2664297" cy="2027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Zingen: Lofzang van Simeon</a:t>
            </a:r>
            <a:endParaRPr lang="nl-NL" sz="4000" dirty="0"/>
          </a:p>
        </p:txBody>
      </p:sp>
      <p:sp>
        <p:nvSpPr>
          <p:cNvPr id="3" name="Tijdelijke aanduiding voor inhoud 2"/>
          <p:cNvSpPr>
            <a:spLocks noGrp="1"/>
          </p:cNvSpPr>
          <p:nvPr>
            <p:ph idx="1"/>
          </p:nvPr>
        </p:nvSpPr>
        <p:spPr/>
        <p:txBody>
          <a:bodyPr>
            <a:normAutofit/>
          </a:bodyPr>
          <a:lstStyle/>
          <a:p>
            <a:pPr>
              <a:buNone/>
            </a:pPr>
            <a:r>
              <a:rPr lang="nl-NL" dirty="0" smtClean="0"/>
              <a:t>1. </a:t>
            </a:r>
          </a:p>
          <a:p>
            <a:pPr>
              <a:buNone/>
            </a:pPr>
            <a:r>
              <a:rPr lang="nl-NL" dirty="0" smtClean="0"/>
              <a:t>Zo laat Gij, HEER, Uw knecht,</a:t>
            </a:r>
          </a:p>
          <a:p>
            <a:pPr>
              <a:buNone/>
            </a:pPr>
            <a:r>
              <a:rPr lang="nl-NL" dirty="0" smtClean="0"/>
              <a:t>Naar 't woord, hem toegezegd,</a:t>
            </a:r>
          </a:p>
          <a:p>
            <a:pPr>
              <a:buNone/>
            </a:pPr>
            <a:r>
              <a:rPr lang="nl-NL" dirty="0" smtClean="0"/>
              <a:t>Thans </a:t>
            </a:r>
            <a:r>
              <a:rPr lang="nl-NL" dirty="0" err="1" smtClean="0"/>
              <a:t>henengaan</a:t>
            </a:r>
            <a:r>
              <a:rPr lang="nl-NL" dirty="0" smtClean="0"/>
              <a:t> in vrede;</a:t>
            </a:r>
          </a:p>
          <a:p>
            <a:pPr>
              <a:buNone/>
            </a:pPr>
            <a:r>
              <a:rPr lang="nl-NL" dirty="0" smtClean="0"/>
              <a:t>Nu hij Uw zaligheid,</a:t>
            </a:r>
          </a:p>
          <a:p>
            <a:pPr>
              <a:buNone/>
            </a:pPr>
            <a:r>
              <a:rPr lang="nl-NL" dirty="0" smtClean="0"/>
              <a:t>Zo lang door hem verbeid,</a:t>
            </a:r>
          </a:p>
          <a:p>
            <a:pPr>
              <a:buNone/>
            </a:pPr>
            <a:r>
              <a:rPr lang="nl-NL" dirty="0" smtClean="0"/>
              <a:t>Gezien heeft op zijn bede.</a:t>
            </a:r>
            <a:endParaRPr lang="nl-NL" dirty="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Zingen: Lofzang van Simeon</a:t>
            </a:r>
            <a:endParaRPr lang="nl-NL" sz="4000" dirty="0"/>
          </a:p>
        </p:txBody>
      </p:sp>
      <p:sp>
        <p:nvSpPr>
          <p:cNvPr id="3" name="Tijdelijke aanduiding voor inhoud 2"/>
          <p:cNvSpPr>
            <a:spLocks noGrp="1"/>
          </p:cNvSpPr>
          <p:nvPr>
            <p:ph idx="1"/>
          </p:nvPr>
        </p:nvSpPr>
        <p:spPr/>
        <p:txBody>
          <a:bodyPr>
            <a:normAutofit/>
          </a:bodyPr>
          <a:lstStyle/>
          <a:p>
            <a:pPr>
              <a:buNone/>
            </a:pPr>
            <a:r>
              <a:rPr lang="nl-NL" dirty="0" smtClean="0"/>
              <a:t>2. </a:t>
            </a:r>
          </a:p>
          <a:p>
            <a:pPr>
              <a:buNone/>
            </a:pPr>
            <a:r>
              <a:rPr lang="nl-NL" dirty="0" smtClean="0"/>
              <a:t>Een licht, zo groot, zo schoon,</a:t>
            </a:r>
          </a:p>
          <a:p>
            <a:pPr>
              <a:buNone/>
            </a:pPr>
            <a:r>
              <a:rPr lang="nl-NL" dirty="0" smtClean="0"/>
              <a:t>Gedaald van 's hemels troon,</a:t>
            </a:r>
          </a:p>
          <a:p>
            <a:pPr>
              <a:buNone/>
            </a:pPr>
            <a:r>
              <a:rPr lang="nl-NL" dirty="0" smtClean="0"/>
              <a:t>Straalt volk bij volk in d' ogen;</a:t>
            </a:r>
          </a:p>
          <a:p>
            <a:pPr>
              <a:buNone/>
            </a:pPr>
            <a:r>
              <a:rPr lang="nl-NL" dirty="0" smtClean="0"/>
              <a:t>Terwijl 't het blind gezicht</a:t>
            </a:r>
          </a:p>
          <a:p>
            <a:pPr>
              <a:buNone/>
            </a:pPr>
            <a:r>
              <a:rPr lang="nl-NL" dirty="0" smtClean="0"/>
              <a:t>Van 't heidendom verlicht,</a:t>
            </a:r>
          </a:p>
          <a:p>
            <a:pPr>
              <a:buNone/>
            </a:pPr>
            <a:r>
              <a:rPr lang="nl-NL" dirty="0" smtClean="0"/>
              <a:t>En Israël zal verhogen.</a:t>
            </a:r>
            <a:endParaRPr lang="nl-NL" dirty="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Zingen: Psalm 132: 5-6 </a:t>
            </a:r>
            <a:r>
              <a:rPr lang="nl-NL" dirty="0" smtClean="0"/>
              <a:t>(OB</a:t>
            </a:r>
            <a:r>
              <a:rPr lang="nl-NL" dirty="0"/>
              <a:t>)</a:t>
            </a:r>
          </a:p>
        </p:txBody>
      </p:sp>
      <p:sp>
        <p:nvSpPr>
          <p:cNvPr id="3" name="Tijdelijke aanduiding voor inhoud 2"/>
          <p:cNvSpPr>
            <a:spLocks noGrp="1"/>
          </p:cNvSpPr>
          <p:nvPr>
            <p:ph idx="1"/>
          </p:nvPr>
        </p:nvSpPr>
        <p:spPr/>
        <p:txBody>
          <a:bodyPr>
            <a:normAutofit/>
          </a:bodyPr>
          <a:lstStyle/>
          <a:p>
            <a:pPr>
              <a:buNone/>
            </a:pPr>
            <a:r>
              <a:rPr lang="nl-NL" dirty="0" smtClean="0"/>
              <a:t>5. </a:t>
            </a:r>
          </a:p>
          <a:p>
            <a:pPr>
              <a:buNone/>
            </a:pPr>
            <a:r>
              <a:rPr lang="nl-NL" dirty="0" smtClean="0"/>
              <a:t>Wij zullen in Zijn woning gaan;</a:t>
            </a:r>
          </a:p>
          <a:p>
            <a:pPr>
              <a:buNone/>
            </a:pPr>
            <a:r>
              <a:rPr lang="nl-NL" dirty="0" smtClean="0"/>
              <a:t>Ons buigen, waar Zijn troon zal staan,</a:t>
            </a:r>
          </a:p>
          <a:p>
            <a:pPr>
              <a:buNone/>
            </a:pPr>
            <a:r>
              <a:rPr lang="nl-NL" dirty="0" smtClean="0"/>
              <a:t>En bidden voor Zijn voetbank aan.</a:t>
            </a:r>
          </a:p>
          <a:p>
            <a:pPr>
              <a:buNone/>
            </a:pPr>
            <a:r>
              <a:rPr lang="nl-NL" dirty="0" smtClean="0"/>
              <a:t>Sta op tot Uwe rust, o HEER,</a:t>
            </a:r>
          </a:p>
          <a:p>
            <a:pPr>
              <a:buNone/>
            </a:pPr>
            <a:r>
              <a:rPr lang="nl-NL" dirty="0" smtClean="0"/>
              <a:t>Met d' </a:t>
            </a:r>
            <a:r>
              <a:rPr lang="nl-NL" dirty="0" err="1" smtClean="0"/>
              <a:t>arke</a:t>
            </a:r>
            <a:r>
              <a:rPr lang="nl-NL" dirty="0" smtClean="0"/>
              <a:t> van Uw sterkt' en eer'.</a:t>
            </a:r>
            <a:r>
              <a:rPr lang="nl-NL" dirty="0"/>
              <a:t> </a:t>
            </a:r>
          </a:p>
          <a:p>
            <a:pPr>
              <a:buNone/>
            </a:pPr>
            <a:endParaRPr lang="nl-NL" dirty="0"/>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Lezing</a:t>
            </a:r>
            <a:endParaRPr lang="nl-NL" dirty="0">
              <a:cs typeface="Times New Roman" pitchFamily="18" charset="0"/>
            </a:endParaRPr>
          </a:p>
        </p:txBody>
      </p:sp>
      <p:sp>
        <p:nvSpPr>
          <p:cNvPr id="3" name="Ondertitel 2"/>
          <p:cNvSpPr>
            <a:spLocks noGrp="1"/>
          </p:cNvSpPr>
          <p:nvPr>
            <p:ph type="subTitle" idx="1"/>
          </p:nvPr>
        </p:nvSpPr>
        <p:spPr>
          <a:xfrm>
            <a:off x="1403648" y="2924944"/>
            <a:ext cx="6400800" cy="1392560"/>
          </a:xfrm>
        </p:spPr>
        <p:txBody>
          <a:bodyPr>
            <a:normAutofit/>
          </a:bodyPr>
          <a:lstStyle/>
          <a:p>
            <a:r>
              <a:rPr lang="nl-NL" dirty="0" smtClean="0">
                <a:solidFill>
                  <a:schemeClr val="tx1"/>
                </a:solidFill>
              </a:rPr>
              <a:t>Openbaring 5: 13-14</a:t>
            </a:r>
            <a:endParaRPr lang="nl-NL" dirty="0">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6300191" y="4653136"/>
            <a:ext cx="2664297" cy="2027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Zingen: Ere zij God</a:t>
            </a:r>
            <a:endParaRPr lang="nl-NL" sz="4000" dirty="0"/>
          </a:p>
        </p:txBody>
      </p:sp>
      <p:sp>
        <p:nvSpPr>
          <p:cNvPr id="3" name="Tijdelijke aanduiding voor inhoud 2"/>
          <p:cNvSpPr>
            <a:spLocks noGrp="1"/>
          </p:cNvSpPr>
          <p:nvPr>
            <p:ph idx="1"/>
          </p:nvPr>
        </p:nvSpPr>
        <p:spPr/>
        <p:txBody>
          <a:bodyPr>
            <a:normAutofit/>
          </a:bodyPr>
          <a:lstStyle/>
          <a:p>
            <a:pPr>
              <a:buNone/>
            </a:pPr>
            <a:r>
              <a:rPr lang="nl-NL" dirty="0" smtClean="0"/>
              <a:t>Ere zij God, Ere zij God</a:t>
            </a:r>
          </a:p>
          <a:p>
            <a:pPr>
              <a:buNone/>
            </a:pPr>
            <a:r>
              <a:rPr lang="nl-NL" dirty="0" smtClean="0"/>
              <a:t>In de hoge, in de hoge, in de hoge</a:t>
            </a:r>
          </a:p>
          <a:p>
            <a:pPr>
              <a:buNone/>
            </a:pPr>
            <a:r>
              <a:rPr lang="nl-NL" dirty="0" smtClean="0"/>
              <a:t>Vrede op aarde, vrede op aarde</a:t>
            </a:r>
          </a:p>
          <a:p>
            <a:pPr>
              <a:buNone/>
            </a:pPr>
            <a:r>
              <a:rPr lang="nl-NL" dirty="0" smtClean="0"/>
              <a:t>In de mensen een welbehagen.</a:t>
            </a:r>
          </a:p>
          <a:p>
            <a:pPr>
              <a:buNone/>
            </a:pPr>
            <a:r>
              <a:rPr lang="nl-NL" dirty="0" smtClean="0"/>
              <a:t>Ere zij God in de hoge</a:t>
            </a:r>
          </a:p>
          <a:p>
            <a:pPr>
              <a:buNone/>
            </a:pPr>
            <a:r>
              <a:rPr lang="nl-NL" dirty="0" smtClean="0"/>
              <a:t>Ere zij God in de hoge</a:t>
            </a:r>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sz="4000" dirty="0"/>
          </a:p>
        </p:txBody>
      </p:sp>
      <p:sp>
        <p:nvSpPr>
          <p:cNvPr id="3" name="Tijdelijke aanduiding voor inhoud 2"/>
          <p:cNvSpPr>
            <a:spLocks noGrp="1"/>
          </p:cNvSpPr>
          <p:nvPr>
            <p:ph idx="1"/>
          </p:nvPr>
        </p:nvSpPr>
        <p:spPr>
          <a:xfrm>
            <a:off x="467544" y="980728"/>
            <a:ext cx="8229600" cy="4525963"/>
          </a:xfrm>
        </p:spPr>
        <p:txBody>
          <a:bodyPr>
            <a:noAutofit/>
          </a:bodyPr>
          <a:lstStyle/>
          <a:p>
            <a:pPr>
              <a:buNone/>
            </a:pPr>
            <a:r>
              <a:rPr lang="nl-NL" dirty="0" smtClean="0"/>
              <a:t>Vrede op aarde, vrede op aarde</a:t>
            </a:r>
          </a:p>
          <a:p>
            <a:pPr>
              <a:buNone/>
            </a:pPr>
            <a:r>
              <a:rPr lang="nl-NL" dirty="0" smtClean="0"/>
              <a:t>Vrede op aarde, vrede op aarde</a:t>
            </a:r>
          </a:p>
          <a:p>
            <a:pPr>
              <a:buNone/>
            </a:pPr>
            <a:r>
              <a:rPr lang="nl-NL" dirty="0" smtClean="0"/>
              <a:t>In de mensen, in de mensen een welbehagen</a:t>
            </a:r>
          </a:p>
          <a:p>
            <a:pPr>
              <a:buNone/>
            </a:pPr>
            <a:r>
              <a:rPr lang="nl-NL" dirty="0" smtClean="0"/>
              <a:t>In de mensen een welbehagen, een welbehagen</a:t>
            </a:r>
          </a:p>
          <a:p>
            <a:pPr>
              <a:buNone/>
            </a:pPr>
            <a:r>
              <a:rPr lang="nl-NL" dirty="0" smtClean="0"/>
              <a:t>Ere zij God, Ere zij God</a:t>
            </a:r>
          </a:p>
          <a:p>
            <a:pPr>
              <a:buNone/>
            </a:pPr>
            <a:r>
              <a:rPr lang="nl-NL" dirty="0" smtClean="0"/>
              <a:t>In de hoge, in de hoge, in de hoge</a:t>
            </a:r>
          </a:p>
          <a:p>
            <a:pPr>
              <a:buNone/>
            </a:pPr>
            <a:r>
              <a:rPr lang="nl-NL" dirty="0" smtClean="0"/>
              <a:t>Vrede op aarde, Vrede op aarde </a:t>
            </a:r>
          </a:p>
          <a:p>
            <a:pPr>
              <a:buNone/>
            </a:pPr>
            <a:r>
              <a:rPr lang="nl-NL" dirty="0" smtClean="0"/>
              <a:t>In de mensen een welbehagen.</a:t>
            </a:r>
          </a:p>
          <a:p>
            <a:pPr>
              <a:buNone/>
            </a:pPr>
            <a:r>
              <a:rPr lang="nl-NL" dirty="0" smtClean="0"/>
              <a:t>Amen, amen.</a:t>
            </a:r>
          </a:p>
          <a:p>
            <a:pPr>
              <a:buNone/>
            </a:pPr>
            <a:endParaRPr lang="nl-NL" dirty="0" smtClean="0"/>
          </a:p>
        </p:txBody>
      </p:sp>
      <p:pic>
        <p:nvPicPr>
          <p:cNvPr id="6" name="Picture 2"/>
          <p:cNvPicPr>
            <a:picLocks noChangeAspect="1" noChangeArrowheads="1"/>
          </p:cNvPicPr>
          <p:nvPr/>
        </p:nvPicPr>
        <p:blipFill>
          <a:blip r:embed="rId2" cstate="print"/>
          <a:srcRect/>
          <a:stretch>
            <a:fillRect/>
          </a:stretch>
        </p:blipFill>
        <p:spPr bwMode="auto">
          <a:xfrm>
            <a:off x="7596336" y="5639463"/>
            <a:ext cx="1368152" cy="10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2592288"/>
          </a:xfrm>
        </p:spPr>
        <p:txBody>
          <a:bodyPr>
            <a:normAutofit/>
          </a:bodyPr>
          <a:lstStyle/>
          <a:p>
            <a:r>
              <a:rPr lang="nl-NL" dirty="0" smtClean="0">
                <a:cs typeface="Times New Roman" pitchFamily="18" charset="0"/>
              </a:rPr>
              <a:t>Meditatie</a:t>
            </a:r>
            <a:endParaRPr lang="nl-NL" dirty="0">
              <a:cs typeface="Times New Roman" pitchFamily="18" charset="0"/>
            </a:endParaRPr>
          </a:p>
        </p:txBody>
      </p:sp>
      <p:sp>
        <p:nvSpPr>
          <p:cNvPr id="3" name="Ondertitel 2"/>
          <p:cNvSpPr>
            <a:spLocks noGrp="1"/>
          </p:cNvSpPr>
          <p:nvPr>
            <p:ph type="subTitle" idx="1"/>
          </p:nvPr>
        </p:nvSpPr>
        <p:spPr>
          <a:xfrm>
            <a:off x="1331640" y="5981700"/>
            <a:ext cx="6400800" cy="1752600"/>
          </a:xfrm>
        </p:spPr>
        <p:txBody>
          <a:bodyPr>
            <a:normAutofit/>
          </a:bodyPr>
          <a:lstStyle/>
          <a:p>
            <a:endParaRPr lang="nl-NL" sz="18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197697" y="4581128"/>
            <a:ext cx="2838799"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4581128"/>
            <a:ext cx="2880320" cy="21602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4579176"/>
            <a:ext cx="2880320" cy="21621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6. </a:t>
            </a:r>
          </a:p>
          <a:p>
            <a:pPr>
              <a:buNone/>
            </a:pPr>
            <a:r>
              <a:rPr lang="nl-NL" dirty="0" smtClean="0"/>
              <a:t>Bekleed, o hoogste Majesteit,</a:t>
            </a:r>
          </a:p>
          <a:p>
            <a:pPr>
              <a:buNone/>
            </a:pPr>
            <a:r>
              <a:rPr lang="nl-NL" dirty="0" smtClean="0"/>
              <a:t>Uw priesters met gerechtigheid;</a:t>
            </a:r>
          </a:p>
          <a:p>
            <a:pPr>
              <a:buNone/>
            </a:pPr>
            <a:r>
              <a:rPr lang="nl-NL" dirty="0" smtClean="0"/>
              <a:t>Uw gunstvolk juich', door U geleid;</a:t>
            </a:r>
          </a:p>
          <a:p>
            <a:pPr>
              <a:buNone/>
            </a:pPr>
            <a:r>
              <a:rPr lang="nl-NL" dirty="0" smtClean="0"/>
              <a:t>Versmaad hem, dien Gij zalven liet,</a:t>
            </a:r>
          </a:p>
          <a:p>
            <a:pPr>
              <a:buNone/>
            </a:pPr>
            <a:r>
              <a:rPr lang="nl-NL" dirty="0" smtClean="0"/>
              <a:t>Om Uwen knecht, om David, niet.</a:t>
            </a:r>
          </a:p>
          <a:p>
            <a:pPr>
              <a:buNone/>
            </a:pPr>
            <a:endParaRPr lang="nl-NL" dirty="0"/>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2736"/>
            <a:ext cx="9144000" cy="1368152"/>
          </a:xfrm>
        </p:spPr>
        <p:txBody>
          <a:bodyPr>
            <a:normAutofit/>
          </a:bodyPr>
          <a:lstStyle/>
          <a:p>
            <a:r>
              <a:rPr lang="nl-NL" dirty="0" smtClean="0">
                <a:cs typeface="Times New Roman" pitchFamily="18" charset="0"/>
              </a:rPr>
              <a:t>Declamatie</a:t>
            </a:r>
            <a:endParaRPr lang="nl-NL" dirty="0">
              <a:cs typeface="Times New Roman" pitchFamily="18" charset="0"/>
            </a:endParaRPr>
          </a:p>
        </p:txBody>
      </p:sp>
      <p:sp>
        <p:nvSpPr>
          <p:cNvPr id="3" name="Ondertitel 2"/>
          <p:cNvSpPr>
            <a:spLocks noGrp="1"/>
          </p:cNvSpPr>
          <p:nvPr>
            <p:ph type="subTitle" idx="1"/>
          </p:nvPr>
        </p:nvSpPr>
        <p:spPr>
          <a:xfrm>
            <a:off x="1475656" y="2780928"/>
            <a:ext cx="6400800" cy="744488"/>
          </a:xfrm>
        </p:spPr>
        <p:txBody>
          <a:bodyPr>
            <a:noAutofit/>
          </a:bodyPr>
          <a:lstStyle/>
          <a:p>
            <a:r>
              <a:rPr lang="nl-NL" dirty="0">
                <a:solidFill>
                  <a:schemeClr val="tx1"/>
                </a:solidFill>
              </a:rPr>
              <a:t>“Kostbaar, waardevol, geliefd” </a:t>
            </a:r>
            <a:endParaRPr lang="nl-NL" dirty="0" smtClean="0">
              <a:solidFill>
                <a:schemeClr val="tx1"/>
              </a:solidFill>
            </a:endParaRPr>
          </a:p>
          <a:p>
            <a:r>
              <a:rPr lang="nl-NL" dirty="0" smtClean="0">
                <a:solidFill>
                  <a:schemeClr val="tx1"/>
                </a:solidFill>
              </a:rPr>
              <a:t>(</a:t>
            </a:r>
            <a:r>
              <a:rPr lang="nl-NL" dirty="0" err="1" smtClean="0">
                <a:solidFill>
                  <a:schemeClr val="tx1"/>
                </a:solidFill>
              </a:rPr>
              <a:t>Jacoline</a:t>
            </a:r>
            <a:r>
              <a:rPr lang="nl-NL" dirty="0" smtClean="0">
                <a:solidFill>
                  <a:schemeClr val="tx1"/>
                </a:solidFill>
              </a:rPr>
              <a:t> </a:t>
            </a:r>
            <a:r>
              <a:rPr lang="nl-NL" dirty="0">
                <a:solidFill>
                  <a:schemeClr val="tx1"/>
                </a:solidFill>
              </a:rPr>
              <a:t>Zwart - </a:t>
            </a:r>
            <a:r>
              <a:rPr lang="nl-NL" dirty="0" err="1">
                <a:solidFill>
                  <a:schemeClr val="tx1"/>
                </a:solidFill>
              </a:rPr>
              <a:t>Slabbekoorn</a:t>
            </a:r>
            <a:r>
              <a:rPr lang="nl-NL" dirty="0">
                <a:solidFill>
                  <a:schemeClr val="tx1"/>
                </a:solidFill>
              </a:rPr>
              <a:t>)</a:t>
            </a:r>
          </a:p>
        </p:txBody>
      </p:sp>
      <p:pic>
        <p:nvPicPr>
          <p:cNvPr id="1026" name="Picture 2"/>
          <p:cNvPicPr>
            <a:picLocks noChangeAspect="1" noChangeArrowheads="1"/>
          </p:cNvPicPr>
          <p:nvPr/>
        </p:nvPicPr>
        <p:blipFill>
          <a:blip r:embed="rId3" cstate="print"/>
          <a:srcRect/>
          <a:stretch>
            <a:fillRect/>
          </a:stretch>
        </p:blipFill>
        <p:spPr bwMode="auto">
          <a:xfrm>
            <a:off x="6197697" y="4581128"/>
            <a:ext cx="2838799"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4581128"/>
            <a:ext cx="2880320" cy="216024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4579176"/>
            <a:ext cx="2880320" cy="2162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a:bodyPr>
          <a:lstStyle/>
          <a:p>
            <a:pPr>
              <a:buNone/>
            </a:pPr>
            <a:r>
              <a:rPr lang="nl-NL" dirty="0"/>
              <a:t>Maria, </a:t>
            </a:r>
          </a:p>
          <a:p>
            <a:pPr>
              <a:buNone/>
            </a:pPr>
            <a:r>
              <a:rPr lang="nl-NL" dirty="0"/>
              <a:t>een vrouw, </a:t>
            </a:r>
          </a:p>
          <a:p>
            <a:pPr>
              <a:buNone/>
            </a:pPr>
            <a:r>
              <a:rPr lang="nl-NL" dirty="0"/>
              <a:t>beviel van Jezus,</a:t>
            </a:r>
          </a:p>
          <a:p>
            <a:pPr>
              <a:buNone/>
            </a:pPr>
            <a:r>
              <a:rPr lang="nl-NL" dirty="0"/>
              <a:t>wond Hem in doeken.</a:t>
            </a:r>
          </a:p>
          <a:p>
            <a:pPr>
              <a:buNone/>
            </a:pPr>
            <a:r>
              <a:rPr lang="nl-NL" dirty="0" smtClean="0"/>
              <a:t>Kostbaar</a:t>
            </a:r>
            <a:endParaRPr lang="nl-NL" dirty="0"/>
          </a:p>
        </p:txBody>
      </p:sp>
      <p:pic>
        <p:nvPicPr>
          <p:cNvPr id="4" name="Picture 2"/>
          <p:cNvPicPr>
            <a:picLocks noChangeAspect="1" noChangeArrowheads="1"/>
          </p:cNvPicPr>
          <p:nvPr/>
        </p:nvPicPr>
        <p:blipFill>
          <a:blip r:embed="rId2" cstate="print"/>
          <a:srcRect/>
          <a:stretch>
            <a:fillRect/>
          </a:stretch>
        </p:blipFill>
        <p:spPr bwMode="auto">
          <a:xfrm>
            <a:off x="7995605" y="5949280"/>
            <a:ext cx="1040891" cy="7920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04248" y="5930546"/>
            <a:ext cx="1080120" cy="81082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580112" y="5931278"/>
            <a:ext cx="1080120" cy="81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14749</TotalTime>
  <Words>2005</Words>
  <Application>Microsoft Office PowerPoint</Application>
  <PresentationFormat>Diavoorstelling (4:3)</PresentationFormat>
  <Paragraphs>354</Paragraphs>
  <Slides>63</Slides>
  <Notes>20</Notes>
  <HiddenSlides>0</HiddenSlides>
  <MMClips>0</MMClips>
  <ScaleCrop>false</ScaleCrop>
  <HeadingPairs>
    <vt:vector size="4" baseType="variant">
      <vt:variant>
        <vt:lpstr>Thema</vt:lpstr>
      </vt:variant>
      <vt:variant>
        <vt:i4>1</vt:i4>
      </vt:variant>
      <vt:variant>
        <vt:lpstr>Diatitels</vt:lpstr>
      </vt:variant>
      <vt:variant>
        <vt:i4>63</vt:i4>
      </vt:variant>
    </vt:vector>
  </HeadingPairs>
  <TitlesOfParts>
    <vt:vector size="64" baseType="lpstr">
      <vt:lpstr>Office-thema</vt:lpstr>
      <vt:lpstr>KOSTBAAR, WAARDEVOL, GELIEFD</vt:lpstr>
      <vt:lpstr>Opening</vt:lpstr>
      <vt:lpstr>Lezing</vt:lpstr>
      <vt:lpstr>Zingen: Psalm 132: 5-6 (NB)</vt:lpstr>
      <vt:lpstr>Dia 5</vt:lpstr>
      <vt:lpstr>Zingen: Psalm 132: 5-6 (OB)</vt:lpstr>
      <vt:lpstr>Dia 7</vt:lpstr>
      <vt:lpstr>Declamatie</vt:lpstr>
      <vt:lpstr>Dia 9</vt:lpstr>
      <vt:lpstr>Dia 10</vt:lpstr>
      <vt:lpstr>Dia 11</vt:lpstr>
      <vt:lpstr>Luisterlied</vt:lpstr>
      <vt:lpstr>KOSTBAAR</vt:lpstr>
      <vt:lpstr>Lezing</vt:lpstr>
      <vt:lpstr>Zingen: Ichthus liedbundel 215</vt:lpstr>
      <vt:lpstr>Dia 16</vt:lpstr>
      <vt:lpstr>Dia 17</vt:lpstr>
      <vt:lpstr>Dia 18</vt:lpstr>
      <vt:lpstr>Declamatie</vt:lpstr>
      <vt:lpstr>Dia 20</vt:lpstr>
      <vt:lpstr>Lezing</vt:lpstr>
      <vt:lpstr>Lezing</vt:lpstr>
      <vt:lpstr>Declamatie</vt:lpstr>
      <vt:lpstr>Dia 24</vt:lpstr>
      <vt:lpstr>Dia 25</vt:lpstr>
      <vt:lpstr>Zingen: Psalm 32: 1 en 6 (OB)</vt:lpstr>
      <vt:lpstr>Zingen: Psalm 32: 1 en 6 (OB)</vt:lpstr>
      <vt:lpstr>Zingen: Psalm 32: 1 en 3 (NB)</vt:lpstr>
      <vt:lpstr>Zingen: Psalm 32: 1 en 3 (NB)</vt:lpstr>
      <vt:lpstr>WAARDEVOL</vt:lpstr>
      <vt:lpstr>Lezing</vt:lpstr>
      <vt:lpstr>Declamatie</vt:lpstr>
      <vt:lpstr>Dia 33</vt:lpstr>
      <vt:lpstr>Zingen: Ichthusbundel 207 </vt:lpstr>
      <vt:lpstr>Zingen: Ichthusbundel 207 </vt:lpstr>
      <vt:lpstr>Zingen: Ichthusbundel 207 </vt:lpstr>
      <vt:lpstr>Zingen: Ichthusbundel 207 </vt:lpstr>
      <vt:lpstr>Zingen: Ichthusbundel 207 </vt:lpstr>
      <vt:lpstr>Zingen: Ichthusbundel 207 </vt:lpstr>
      <vt:lpstr>Zingen: Ichthusbundel 207 </vt:lpstr>
      <vt:lpstr>Zingen: Ichthusbundel 207 </vt:lpstr>
      <vt:lpstr>Declamatie</vt:lpstr>
      <vt:lpstr>Dia 43</vt:lpstr>
      <vt:lpstr>Dia 44</vt:lpstr>
      <vt:lpstr>Dia 45</vt:lpstr>
      <vt:lpstr>Dia 46</vt:lpstr>
      <vt:lpstr>Dia 47</vt:lpstr>
      <vt:lpstr>Zingen: Psalm 72: 10 en 11 (OB)</vt:lpstr>
      <vt:lpstr>Zingen: Psalm 72: 10 en 11 (OB)</vt:lpstr>
      <vt:lpstr>Zingen: Psalm 72: 7 (NB)</vt:lpstr>
      <vt:lpstr>GELIEFD</vt:lpstr>
      <vt:lpstr>Lezing</vt:lpstr>
      <vt:lpstr>Zingen: Ichthusbundel 211 </vt:lpstr>
      <vt:lpstr>Zingen: Ichthusbundel 211 </vt:lpstr>
      <vt:lpstr>Zingen: Ichthusbundel 211 </vt:lpstr>
      <vt:lpstr>Zingen: Ichthusbundel 211 </vt:lpstr>
      <vt:lpstr>Luisterlied</vt:lpstr>
      <vt:lpstr>Zingen: Lofzang van Simeon</vt:lpstr>
      <vt:lpstr>Zingen: Lofzang van Simeon</vt:lpstr>
      <vt:lpstr>Lezing</vt:lpstr>
      <vt:lpstr>Zingen: Ere zij God</vt:lpstr>
      <vt:lpstr>Dia 62</vt:lpstr>
      <vt:lpstr>Meditatie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KOSTBAAR,  WAARDEVOL,  GELIEFD</dc:title>
  <dc:creator>Arjan</dc:creator>
  <cp:lastModifiedBy>Arjan</cp:lastModifiedBy>
  <cp:revision>44</cp:revision>
  <dcterms:created xsi:type="dcterms:W3CDTF">2021-09-27T11:23:27Z</dcterms:created>
  <dcterms:modified xsi:type="dcterms:W3CDTF">2021-10-12T08:04:39Z</dcterms:modified>
</cp:coreProperties>
</file>