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9" r:id="rId4"/>
    <p:sldId id="257" r:id="rId5"/>
    <p:sldId id="267" r:id="rId6"/>
    <p:sldId id="282" r:id="rId7"/>
    <p:sldId id="292" r:id="rId8"/>
    <p:sldId id="261" r:id="rId9"/>
    <p:sldId id="268" r:id="rId10"/>
    <p:sldId id="283" r:id="rId11"/>
    <p:sldId id="262" r:id="rId12"/>
    <p:sldId id="293" r:id="rId13"/>
    <p:sldId id="269" r:id="rId14"/>
    <p:sldId id="284" r:id="rId15"/>
    <p:sldId id="263" r:id="rId16"/>
    <p:sldId id="270" r:id="rId17"/>
    <p:sldId id="294" r:id="rId18"/>
    <p:sldId id="295" r:id="rId19"/>
    <p:sldId id="296" r:id="rId20"/>
    <p:sldId id="298" r:id="rId21"/>
    <p:sldId id="299" r:id="rId22"/>
    <p:sldId id="300" r:id="rId23"/>
    <p:sldId id="271" r:id="rId24"/>
    <p:sldId id="264" r:id="rId25"/>
    <p:sldId id="301" r:id="rId26"/>
    <p:sldId id="272" r:id="rId27"/>
    <p:sldId id="285" r:id="rId28"/>
    <p:sldId id="286" r:id="rId29"/>
    <p:sldId id="287" r:id="rId30"/>
    <p:sldId id="265" r:id="rId31"/>
    <p:sldId id="273" r:id="rId32"/>
    <p:sldId id="288" r:id="rId33"/>
    <p:sldId id="289" r:id="rId34"/>
    <p:sldId id="266" r:id="rId35"/>
    <p:sldId id="274" r:id="rId36"/>
    <p:sldId id="290" r:id="rId37"/>
    <p:sldId id="291" r:id="rId38"/>
    <p:sldId id="302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9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2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Afbeelding 3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7D6DFA64-EBE7-780C-16C8-0D66D66BD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372" r="-1" b="21375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29345-81EE-FF7A-B67F-73E81AA6A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35" y="2637504"/>
            <a:ext cx="10190071" cy="3145855"/>
          </a:xfrm>
        </p:spPr>
        <p:txBody>
          <a:bodyPr anchor="b">
            <a:normAutofit/>
          </a:bodyPr>
          <a:lstStyle/>
          <a:p>
            <a:r>
              <a:rPr lang="nl-NL" sz="6000" b="1" dirty="0">
                <a:solidFill>
                  <a:srgbClr val="996825"/>
                </a:solidFill>
              </a:rPr>
              <a:t>Christus in mijn plaats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092E57-4142-A79E-5C22-22BC49B16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362918"/>
          </a:xfrm>
        </p:spPr>
        <p:txBody>
          <a:bodyPr anchor="t">
            <a:normAutofit lnSpcReduction="10000"/>
          </a:bodyPr>
          <a:lstStyle/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r>
              <a:rPr lang="nl-NL" sz="2200" dirty="0">
                <a:solidFill>
                  <a:srgbClr val="FFFFFF"/>
                </a:solidFill>
              </a:rPr>
              <a:t>Paasprogramma 2023 </a:t>
            </a:r>
          </a:p>
        </p:txBody>
      </p:sp>
    </p:spTree>
    <p:extLst>
      <p:ext uri="{BB962C8B-B14F-4D97-AF65-F5344CB8AC3E}">
        <p14:creationId xmlns:p14="http://schemas.microsoft.com/office/powerpoint/2010/main" val="393265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77:1 en 3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EF70DB5-9E8D-B82B-BC1C-5C3CE30D3061}"/>
              </a:ext>
            </a:extLst>
          </p:cNvPr>
          <p:cNvSpPr txBox="1"/>
          <p:nvPr/>
        </p:nvSpPr>
        <p:spPr>
          <a:xfrm>
            <a:off x="3048886" y="2274838"/>
            <a:ext cx="6097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+mj-lt"/>
              </a:rPr>
              <a:t>Jezus, Uw verzoenend sterven</a:t>
            </a:r>
          </a:p>
          <a:p>
            <a:r>
              <a:rPr lang="nl-NL" sz="2800" b="1" dirty="0">
                <a:latin typeface="+mj-lt"/>
              </a:rPr>
              <a:t>blijft het rustpunt van ons hart.</a:t>
            </a:r>
          </a:p>
          <a:p>
            <a:r>
              <a:rPr lang="nl-NL" sz="2800" b="1" dirty="0">
                <a:latin typeface="+mj-lt"/>
              </a:rPr>
              <a:t>Als wij alles, alles derven,</a:t>
            </a:r>
          </a:p>
          <a:p>
            <a:r>
              <a:rPr lang="nl-NL" sz="2800" b="1" dirty="0">
                <a:latin typeface="+mj-lt"/>
              </a:rPr>
              <a:t>blijft Uw </a:t>
            </a:r>
            <a:r>
              <a:rPr lang="nl-NL" sz="2800" b="1" dirty="0" err="1">
                <a:latin typeface="+mj-lt"/>
              </a:rPr>
              <a:t>liefd</a:t>
            </a:r>
            <a:r>
              <a:rPr lang="nl-NL" sz="2800" b="1" dirty="0">
                <a:latin typeface="+mj-lt"/>
              </a:rPr>
              <a:t>' ons bij in smart.</a:t>
            </a:r>
          </a:p>
          <a:p>
            <a:r>
              <a:rPr lang="nl-NL" sz="2800" b="1" dirty="0">
                <a:latin typeface="+mj-lt"/>
              </a:rPr>
              <a:t>Och, wanneer mijn oog eens breekt,</a:t>
            </a:r>
          </a:p>
          <a:p>
            <a:r>
              <a:rPr lang="nl-NL" sz="2800" b="1" dirty="0">
                <a:latin typeface="+mj-lt"/>
              </a:rPr>
              <a:t>'t angstig doodszweet van mij leekt,</a:t>
            </a:r>
          </a:p>
          <a:p>
            <a:r>
              <a:rPr lang="nl-NL" sz="2800" b="1" dirty="0">
                <a:latin typeface="+mj-lt"/>
              </a:rPr>
              <a:t>dat Uw bloed mijn hoop dan </a:t>
            </a:r>
            <a:r>
              <a:rPr lang="nl-NL" sz="2800" b="1" dirty="0" err="1">
                <a:latin typeface="+mj-lt"/>
              </a:rPr>
              <a:t>wekke</a:t>
            </a:r>
            <a:endParaRPr lang="nl-NL" sz="2800" b="1" dirty="0">
              <a:latin typeface="+mj-lt"/>
            </a:endParaRPr>
          </a:p>
          <a:p>
            <a:r>
              <a:rPr lang="nl-NL" sz="2800" b="1" dirty="0">
                <a:latin typeface="+mj-lt"/>
              </a:rPr>
              <a:t>en mijn schuld voor God </a:t>
            </a:r>
            <a:r>
              <a:rPr lang="nl-NL" sz="2800" b="1" dirty="0" err="1">
                <a:latin typeface="+mj-lt"/>
              </a:rPr>
              <a:t>bedekke</a:t>
            </a:r>
            <a:r>
              <a:rPr lang="nl-NL" sz="2800" b="1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671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Johannes 19:28-30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7182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71500" y="188569"/>
            <a:ext cx="7838853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‘Het is volbracht’, riep Jezus aan het kruis.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zie, een moordenaar kwam eeuwig thuis.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‘Het is volbracht’. Nooit was zo’n heerlijk woord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voor een verloren zondaar nog gehoord.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O, welk een schat ligt in het woord ‘Volbracht’.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klonk aan ’t eind van Jezus’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lijdensnacht</a:t>
            </a: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had de wet van God volmaakt vervuld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grote liefde en eindeloos geduld.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‘Het is volbracht’, klonk daar op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Golgotha</a:t>
            </a: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 is er voor een zondaar nog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genâ</a:t>
            </a: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Voor wie gelooft in Zijn gerechtigheid,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straks een plaats bij Hem in heerlijkheid.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nimmer kan en mag hier nog iets bij.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‘Het is volbracht’! O wonder, ook voor mij!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67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Opwekking 260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EAD2EDF-EEEB-9B6F-992E-781A3D21C340}"/>
              </a:ext>
            </a:extLst>
          </p:cNvPr>
          <p:cNvSpPr txBox="1"/>
          <p:nvPr/>
        </p:nvSpPr>
        <p:spPr>
          <a:xfrm>
            <a:off x="2804336" y="1839180"/>
            <a:ext cx="73284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is volbracht, komt laat ons binnengaan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weg is open en de wet vervuld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heeft betaald en met Zijn eigen bloed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Heeft Hij ons vrijgekocht van elke schuld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is volbracht, en zie de satan vlucht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Zwicht voor de overmacht van onze Heer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is volmaakt, het offer dat Hij bracht</a:t>
            </a:r>
            <a:b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Christus is er nu geen aanklacht meer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Opwekking 260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EAD2EDF-EEEB-9B6F-992E-781A3D21C340}"/>
              </a:ext>
            </a:extLst>
          </p:cNvPr>
          <p:cNvSpPr txBox="1"/>
          <p:nvPr/>
        </p:nvSpPr>
        <p:spPr>
          <a:xfrm>
            <a:off x="2804336" y="1839180"/>
            <a:ext cx="73284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is volbracht, en in Zijn lijdensweg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Nam Hij de ziekten in Zijn lichaam aan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door Zijn pijn en Zijn gebrokenheid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Brengt Hij ons vrede en genezing aan</a:t>
            </a:r>
          </a:p>
          <a:p>
            <a:endParaRPr lang="nl-NL" sz="2800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is volbracht, het Lam van God alleen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tot in eeuwigheid ons loflied waard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Jezus' naam, bekleed met Zijn gezag</a:t>
            </a: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Zal Zijn gemeente heersen hier op aard.</a:t>
            </a:r>
          </a:p>
        </p:txBody>
      </p:sp>
    </p:spTree>
    <p:extLst>
      <p:ext uri="{BB962C8B-B14F-4D97-AF65-F5344CB8AC3E}">
        <p14:creationId xmlns:p14="http://schemas.microsoft.com/office/powerpoint/2010/main" val="367215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Markus 16:9-11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2616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82:1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04037BE-8660-BF3C-45FD-2AEC4598E734}"/>
              </a:ext>
            </a:extLst>
          </p:cNvPr>
          <p:cNvSpPr txBox="1"/>
          <p:nvPr/>
        </p:nvSpPr>
        <p:spPr>
          <a:xfrm>
            <a:off x="2942560" y="1884877"/>
            <a:ext cx="7041413" cy="376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Wees gegroet, gij eersteling der dagen,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Morgen der verrijzenis!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Bij wiens licht de macht der hel verslagen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En de dood vernietigd is!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Heere Jezus, Trooster aller smarten!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Zon der wereld! schijn in onze harten,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Deel ons zelf de voorsmaak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meê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Van der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zaalgen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sabbats-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vreê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18338" y="671691"/>
            <a:ext cx="783885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Emmaüsgangers 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Hoe droevig was hun hart gesteld! 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bloedstad hadden zij verlaten.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Hun meester stierf door woest geweld, 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was gekruisigd door soldaten.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 was ’t gedaan, niets kon meer baten. 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Het wrede vonnis was geveld.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l-NL" sz="2400" b="1" dirty="0"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gaan nu moedeloos hun pad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spreken over wat zij zagen.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Hun hoop verging in Davids stad, 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hun hart is vol van bange vragen: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Hoe konden priesters dit verdragen: 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dood, Die niets misdreven had!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686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92766" y="1028541"/>
            <a:ext cx="783885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hoopten dat Hij redding bracht,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aan Israël in grote noden;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Verlossing na een lange nacht,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als Koning van het volk der Joden.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Maar deze hoop was weg gevloden,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hadden tevergeefs gewacht.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Een vreemdeling komt bij hen gaan,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zal de mannen ondervragen,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Waarom hun ogen droevig staan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waarom zijn ze zo verslagen?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spreken van de laatste dagen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zien de vreemde vragend aan.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34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92766" y="1028541"/>
            <a:ext cx="783885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Dan spreekt de vreemdeling met klem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wat van de Christus was beschreven.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schriften wezen al op Hem,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Profeten door de Geest gedreven.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Getuigden, dat Hij Zich zou geven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als losprijs voor Jeruzalem.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Zijn woorden schijnen als een licht,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hun koude harte gloeiend branden.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tafel wordt hen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toegericht</a:t>
            </a: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breekt het brood nu met Zijn handen.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Toen braken plotseling hun banden: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Ze zagen klaar Zijn aangezicht.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66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71500" y="1028541"/>
            <a:ext cx="783885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God schiep de mens volmaakt en naar Zijn Beeld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Bekwaam om steeds Zijn Schepper eer te geven.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’t Was licht in zijn verstand, in heel zijn leven,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was met schone gaven ruim bedeeld.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Ja, Adam viel God af, en wij in hem…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zonden zijn w’ ontvangen en geboren.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Aan onze kant is ’t reddeloos verloren.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Wie wil er nu nog luisteren naar Gods stem?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Daartoe gaf Hij Zijn eigen lieve Zoon,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voor de Zijnen schuld en straf wou dragen.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worden, naar Gods eeuwig welbehagen,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Als paarlen ingezet in Jezus’ kroon.</a:t>
            </a:r>
            <a:endParaRPr lang="nl-NL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58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92766" y="1028541"/>
            <a:ext cx="7838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Toen wisten zij: Die dood was leeft!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Gods werken zullen nimmer falen.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is ’t Die overwonnen heeft.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 zien op Hem, hun ogen stralen.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Dat wonder moeten zij verhalen: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Hun dode Meester, hoor Hij leeft!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321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92766" y="603239"/>
            <a:ext cx="78388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Emmaüsgangers 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Verslagen en ten diepst bedroefd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op onze tocht naar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Emmaus</a:t>
            </a:r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konden het niet begrijpen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waarom juist hij zo moest lijden.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Iemand als hij, die ons wilde bevrijden.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ons vertelde over goed en kwaad,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maar ook over genade en vergeven.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Een stralend licht in ons bestaan.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Hoe moeten wij nu verder gaan?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moedeloosheid in ons lopen.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Dan is daar die vreemdeling,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niets van alles zegt te weten.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046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720357" y="1540863"/>
            <a:ext cx="78388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Maar toch legt hij ons alles uit,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zodat ons hart van liefde brandt.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 vragen hem om te blijven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om samen met ons te eten.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Dan breekt hij brood en bid met ons.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ogen gaan ons dan open.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Herkenning 't is de Christus zelf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met ons mee is komen lopen.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125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85:1 en 2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E3C2003-EA26-C009-0579-538E85EC1834}"/>
              </a:ext>
            </a:extLst>
          </p:cNvPr>
          <p:cNvSpPr txBox="1"/>
          <p:nvPr/>
        </p:nvSpPr>
        <p:spPr>
          <a:xfrm>
            <a:off x="2772438" y="1805886"/>
            <a:ext cx="69988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Daar juicht een toon, daar klinkt een stem,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galmt door gans’ Jeruzalem;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een heerlijk morgenlicht breekt aan: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Zoon van God is opgestaan!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Geen graf hield Davids Zoon omkneld,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overwon, die sterke Held.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Hij steeg uit 't graf door Vaders kracht,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want Hij is God, bekleed met macht! 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01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1 Korinthe 15:1-4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55183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560868" y="365760"/>
            <a:ext cx="78388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Wie is toch Deze? </a:t>
            </a:r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’t Is Deze Jezus, Die aan het eind der dagen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met groot bazuingeschal,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komt op de wolken als een zegewagen,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als Rechter van ’t heelal.</a:t>
            </a:r>
          </a:p>
          <a:p>
            <a:endParaRPr lang="nl-NL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’t Is Deze, Die de kerk met groot verlangen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reeds hier ziet tegemoet,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om straks volmaakt het loflied aan te vangen: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‘Hij kocht ons met Zijn bloed’.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‘Ja, Deze heeft voor ons zijn bloed doen vloeien’,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zo klinkt het voor de troon.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‘Zijn gloriekroon zal nu voor eeuwig bloeien,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want Deze is Gods Zoon.’ 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90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98:1 en 2 OB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FFFCA2-A5D8-3785-091D-670216A90112}"/>
              </a:ext>
            </a:extLst>
          </p:cNvPr>
          <p:cNvSpPr txBox="1"/>
          <p:nvPr/>
        </p:nvSpPr>
        <p:spPr>
          <a:xfrm>
            <a:off x="2926167" y="1883106"/>
            <a:ext cx="68451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Zingt, zingt een nieuw gezang den Heere,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Dien groten God, Die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wondren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deed.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Zijn rechterhand, vol sterkt' en ere,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Zijn heilig' arm, wrocht heil na leed.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Dat heil heeft God nu doen verkonden,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Nu heeft Hij Zijn gerechtigheid,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Zo vlekkeloos en ongeschonden.</a:t>
            </a:r>
            <a:b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</a:b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Voor 't heidendom ten toon gespreid.</a:t>
            </a:r>
            <a:endParaRPr lang="nl-NL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579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98:1 en 2 OB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FFFCA2-A5D8-3785-091D-670216A90112}"/>
              </a:ext>
            </a:extLst>
          </p:cNvPr>
          <p:cNvSpPr txBox="1"/>
          <p:nvPr/>
        </p:nvSpPr>
        <p:spPr>
          <a:xfrm>
            <a:off x="2926168" y="1883106"/>
            <a:ext cx="66643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Hij heeft gedacht aan Zijn genade,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Zijn trouw aan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Isrel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nooit gekrenkt.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Dit slaan al 's aardrijks einden gade,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Nu onze God Zijn heil om schenkt.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Juich dan den Heer' met blijde galmen,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Gij ganse wereld, juich van vreugd.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Zing vrolijk in verheven psalmen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Het heil, dat d' aard' in 't rond verheugt.</a:t>
            </a:r>
          </a:p>
        </p:txBody>
      </p:sp>
    </p:spTree>
    <p:extLst>
      <p:ext uri="{BB962C8B-B14F-4D97-AF65-F5344CB8AC3E}">
        <p14:creationId xmlns:p14="http://schemas.microsoft.com/office/powerpoint/2010/main" val="49044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98:1 en 2 NB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FFFCA2-A5D8-3785-091D-670216A90112}"/>
              </a:ext>
            </a:extLst>
          </p:cNvPr>
          <p:cNvSpPr txBox="1"/>
          <p:nvPr/>
        </p:nvSpPr>
        <p:spPr>
          <a:xfrm>
            <a:off x="2926168" y="1883106"/>
            <a:ext cx="72385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Zingt een nieuw lied voor God den HEERE,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want Hij bracht wonderen tot stand.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Wij zien Hem heerlijk triomferen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met opgeheven rechterhand.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Zingt voor den HEER, Hij openbaarde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bevrijdend heil en bindend recht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voor alle volkeren op aarde.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Hij doet zoals Hij heeft gezegd.</a:t>
            </a:r>
          </a:p>
          <a:p>
            <a:endParaRPr lang="nl-NL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3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98:1 en 2 NB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FFFCA2-A5D8-3785-091D-670216A90112}"/>
              </a:ext>
            </a:extLst>
          </p:cNvPr>
          <p:cNvSpPr txBox="1"/>
          <p:nvPr/>
        </p:nvSpPr>
        <p:spPr>
          <a:xfrm>
            <a:off x="2926168" y="1883106"/>
            <a:ext cx="67281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Ja Hij is ons getrouw gebleven,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Hij heeft in goedertierenheid,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naar de belofte eens gegeven,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het huis van Israël bevrijd.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Zijn volk is veilig in zijn handen.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Hij heeft zijn heerlijkheid ontvouwd.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Zo werd tot in de verste landen</a:t>
            </a: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het heil van onze God aanschouwd.</a:t>
            </a:r>
          </a:p>
          <a:p>
            <a:endParaRPr lang="nl-NL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1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28:3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2924B9B-4085-4C9F-70C6-3B5FFB32EBE1}"/>
              </a:ext>
            </a:extLst>
          </p:cNvPr>
          <p:cNvSpPr txBox="1"/>
          <p:nvPr/>
        </p:nvSpPr>
        <p:spPr>
          <a:xfrm>
            <a:off x="3048886" y="2274838"/>
            <a:ext cx="6097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+mj-lt"/>
              </a:rPr>
              <a:t>‘k Lag machteloos gebonden:</a:t>
            </a:r>
          </a:p>
          <a:p>
            <a:r>
              <a:rPr lang="nl-NL" sz="2800" b="1" dirty="0">
                <a:latin typeface="+mj-lt"/>
              </a:rPr>
              <a:t>Gij komt en maakt mij vrij!</a:t>
            </a:r>
          </a:p>
          <a:p>
            <a:r>
              <a:rPr lang="nl-NL" sz="2800" b="1" dirty="0">
                <a:latin typeface="+mj-lt"/>
              </a:rPr>
              <a:t>Ik was bevlekt met zonden:</a:t>
            </a:r>
          </a:p>
          <a:p>
            <a:r>
              <a:rPr lang="nl-NL" sz="2800" b="1" dirty="0">
                <a:latin typeface="+mj-lt"/>
              </a:rPr>
              <a:t>Gij komt en reinigt mij!</a:t>
            </a:r>
          </a:p>
          <a:p>
            <a:r>
              <a:rPr lang="nl-NL" sz="2800" b="1" dirty="0">
                <a:latin typeface="+mj-lt"/>
              </a:rPr>
              <a:t>Het leven was mij sterven,</a:t>
            </a:r>
          </a:p>
          <a:p>
            <a:r>
              <a:rPr lang="nl-NL" sz="2800" b="1" dirty="0">
                <a:latin typeface="+mj-lt"/>
              </a:rPr>
              <a:t>tot Gij mij op deed staan.</a:t>
            </a:r>
          </a:p>
          <a:p>
            <a:r>
              <a:rPr lang="nl-NL" sz="2800" b="1" dirty="0">
                <a:latin typeface="+mj-lt"/>
              </a:rPr>
              <a:t>Gij doet mij schatten erven,</a:t>
            </a:r>
          </a:p>
          <a:p>
            <a:r>
              <a:rPr lang="nl-NL" sz="2800" b="1" dirty="0">
                <a:latin typeface="+mj-lt"/>
              </a:rPr>
              <a:t>die nimmermeer vergaan.</a:t>
            </a:r>
          </a:p>
        </p:txBody>
      </p:sp>
    </p:spTree>
    <p:extLst>
      <p:ext uri="{BB962C8B-B14F-4D97-AF65-F5344CB8AC3E}">
        <p14:creationId xmlns:p14="http://schemas.microsoft.com/office/powerpoint/2010/main" val="831171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Openbaring 7:9-17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90496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Schriftberijming 33:1,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927741F-4C67-D3FD-B18D-B4A5D348D5EF}"/>
              </a:ext>
            </a:extLst>
          </p:cNvPr>
          <p:cNvSpPr txBox="1"/>
          <p:nvPr/>
        </p:nvSpPr>
        <p:spPr>
          <a:xfrm>
            <a:off x="3047114" y="1872894"/>
            <a:ext cx="6097772" cy="447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Wie zijn het die daar komen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stralend wit gekleed?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Hun rouw is weggenomen -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 maaltijd is gereed!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Zij komen, groot en klein,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uit angst en uit verdrukking,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en zingen in verrukking;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voorbij is alle pijn!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8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Schriftberijming 33:1,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927741F-4C67-D3FD-B18D-B4A5D348D5EF}"/>
              </a:ext>
            </a:extLst>
          </p:cNvPr>
          <p:cNvSpPr txBox="1"/>
          <p:nvPr/>
        </p:nvSpPr>
        <p:spPr>
          <a:xfrm>
            <a:off x="3047114" y="1872894"/>
            <a:ext cx="6097772" cy="447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Zij hebben hun gewaden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gewassen in het bloed: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het Lam heeft in genade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voor hen de schuld geboet!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Hun lied klinkt hoog van toon,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want dag en nacht vereren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zij God, de Heer der heren,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lofzingend</a:t>
            </a: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voor de troon!</a:t>
            </a:r>
          </a:p>
        </p:txBody>
      </p:sp>
    </p:spTree>
    <p:extLst>
      <p:ext uri="{BB962C8B-B14F-4D97-AF65-F5344CB8AC3E}">
        <p14:creationId xmlns:p14="http://schemas.microsoft.com/office/powerpoint/2010/main" val="3927998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Schriftberijming 33:1,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927741F-4C67-D3FD-B18D-B4A5D348D5EF}"/>
              </a:ext>
            </a:extLst>
          </p:cNvPr>
          <p:cNvSpPr txBox="1"/>
          <p:nvPr/>
        </p:nvSpPr>
        <p:spPr>
          <a:xfrm>
            <a:off x="3047114" y="1872894"/>
            <a:ext cx="6097772" cy="447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Gods tent zal bij hen wezen,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Hij zelf: de Vredevorst!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Daar zal geen hitte wezen,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geen honger en geen dorst;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daar zal met stok en staf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het Lam de schapen weiden,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naar water hen geleiden -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hun tranen wist Hij af!</a:t>
            </a:r>
          </a:p>
        </p:txBody>
      </p:sp>
    </p:spTree>
    <p:extLst>
      <p:ext uri="{BB962C8B-B14F-4D97-AF65-F5344CB8AC3E}">
        <p14:creationId xmlns:p14="http://schemas.microsoft.com/office/powerpoint/2010/main" val="449255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Stem: </a:t>
            </a:r>
            <a:r>
              <a:rPr lang="nl-NL" dirty="0"/>
              <a:t>‘En daarom zingen wij Hem toe:’ </a:t>
            </a:r>
            <a:r>
              <a:rPr lang="nl-NL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524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88:1,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06B4C7-1E87-4712-C722-02E34DF8057F}"/>
              </a:ext>
            </a:extLst>
          </p:cNvPr>
          <p:cNvSpPr txBox="1"/>
          <p:nvPr/>
        </p:nvSpPr>
        <p:spPr>
          <a:xfrm>
            <a:off x="2740542" y="2009252"/>
            <a:ext cx="7775058" cy="2839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glorie, opgestane Heer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victorie, nu en immer weer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Uit een blinkend stromen, daalde </a:t>
            </a:r>
            <a:r>
              <a:rPr lang="nl-NL" sz="2800" b="1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d'engel</a:t>
            </a: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af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Heeft de steen genomen, van 't verwonnen graf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glorie, opgestane Heer</a:t>
            </a:r>
            <a:b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victorie, nu en immer meer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09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88:1,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06B4C7-1E87-4712-C722-02E34DF8057F}"/>
              </a:ext>
            </a:extLst>
          </p:cNvPr>
          <p:cNvSpPr txBox="1"/>
          <p:nvPr/>
        </p:nvSpPr>
        <p:spPr>
          <a:xfrm>
            <a:off x="2740542" y="2009252"/>
            <a:ext cx="7775058" cy="335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Zie hem verschijnen, Jezus, onze Heer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Hij brengt al de Zijnen, in Zijn armen weer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Weest dan volk des Heren, blijde en welgezind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En zegt telkens </a:t>
            </a:r>
            <a:r>
              <a:rPr lang="nl-NL" sz="2800" b="1" dirty="0" err="1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kere</a:t>
            </a: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, Christus overwint!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glorie, opgestane Heer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victorie, nu en immer meer</a:t>
            </a:r>
          </a:p>
        </p:txBody>
      </p:sp>
    </p:spTree>
    <p:extLst>
      <p:ext uri="{BB962C8B-B14F-4D97-AF65-F5344CB8AC3E}">
        <p14:creationId xmlns:p14="http://schemas.microsoft.com/office/powerpoint/2010/main" val="1515174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88:1, 2 en 3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06B4C7-1E87-4712-C722-02E34DF8057F}"/>
              </a:ext>
            </a:extLst>
          </p:cNvPr>
          <p:cNvSpPr txBox="1"/>
          <p:nvPr/>
        </p:nvSpPr>
        <p:spPr>
          <a:xfrm>
            <a:off x="2740542" y="2009252"/>
            <a:ext cx="7775058" cy="335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Zou ik nog vrezen, nu Hij eeuwig leeft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Die mij heeft genezen, die mij vrede geeft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In Zijn goddelijk wezen, is Zijn glorie groot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Niets heb ik te vrezen, in leven en in dood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glorie, opgestane Heer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l-NL" sz="2800" b="1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U zij de victorie, nu en immer meer</a:t>
            </a:r>
          </a:p>
        </p:txBody>
      </p:sp>
    </p:spTree>
    <p:extLst>
      <p:ext uri="{BB962C8B-B14F-4D97-AF65-F5344CB8AC3E}">
        <p14:creationId xmlns:p14="http://schemas.microsoft.com/office/powerpoint/2010/main" val="125126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Afbeelding 3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7D6DFA64-EBE7-780C-16C8-0D66D66BD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372" r="-1" b="21375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29345-81EE-FF7A-B67F-73E81AA6A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335" y="2637504"/>
            <a:ext cx="10190071" cy="3145855"/>
          </a:xfrm>
        </p:spPr>
        <p:txBody>
          <a:bodyPr anchor="b">
            <a:normAutofit/>
          </a:bodyPr>
          <a:lstStyle/>
          <a:p>
            <a:r>
              <a:rPr lang="nl-NL" sz="6000" b="1" dirty="0">
                <a:solidFill>
                  <a:srgbClr val="996825"/>
                </a:solidFill>
              </a:rPr>
              <a:t>Christus in mijn plaats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092E57-4142-A79E-5C22-22BC49B16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362918"/>
          </a:xfrm>
        </p:spPr>
        <p:txBody>
          <a:bodyPr anchor="t">
            <a:normAutofit lnSpcReduction="10000"/>
          </a:bodyPr>
          <a:lstStyle/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endParaRPr lang="nl-NL" sz="2200" dirty="0">
              <a:solidFill>
                <a:srgbClr val="FFFFFF"/>
              </a:solidFill>
            </a:endParaRPr>
          </a:p>
          <a:p>
            <a:r>
              <a:rPr lang="nl-NL" sz="2200" dirty="0">
                <a:solidFill>
                  <a:srgbClr val="FFFFFF"/>
                </a:solidFill>
              </a:rPr>
              <a:t>Paasprogramma 2023 </a:t>
            </a:r>
          </a:p>
        </p:txBody>
      </p:sp>
    </p:spTree>
    <p:extLst>
      <p:ext uri="{BB962C8B-B14F-4D97-AF65-F5344CB8AC3E}">
        <p14:creationId xmlns:p14="http://schemas.microsoft.com/office/powerpoint/2010/main" val="279155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Psalm 40:7-9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91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40:4 OB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884A63-2EA4-952B-1AD8-275FCD21D3F4}"/>
              </a:ext>
            </a:extLst>
          </p:cNvPr>
          <p:cNvSpPr txBox="1"/>
          <p:nvPr/>
        </p:nvSpPr>
        <p:spPr>
          <a:xfrm>
            <a:off x="2655481" y="1691323"/>
            <a:ext cx="74986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Brandofferen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noch offer voor de schuld,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Voldeden aan Uw eis, noch eer.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Toen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zeid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' ik: "Zie, ik kom, o Heer';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rol des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boeks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is met Mijn Naam vervuld,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Mijn ziel, U opgedragen,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Wil U alleen behagen.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Mijn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liefd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' en ijver brandt;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Ik draag Uw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heil’ge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wet,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Gij den </a:t>
            </a:r>
            <a:r>
              <a:rPr lang="nl-NL" sz="2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sterv’ling</a:t>
            </a:r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zet,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 't binnenst' ingewand."</a:t>
            </a:r>
            <a:endParaRPr lang="nl-NL" sz="2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4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Psalm 40:4 NB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884A63-2EA4-952B-1AD8-275FCD21D3F4}"/>
              </a:ext>
            </a:extLst>
          </p:cNvPr>
          <p:cNvSpPr txBox="1"/>
          <p:nvPr/>
        </p:nvSpPr>
        <p:spPr>
          <a:xfrm>
            <a:off x="2655481" y="1691323"/>
            <a:ext cx="74986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Het is geen offervuur wat U behaagt,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Gij wilt, Heer, dat ik naar U hoor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en zelf ontsluit Gij mij het oor: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Gij hebt alleen gehoorzaamheid gevraagd.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Mijn God, ik draag uw wetten,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om op uw wil te letten,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gedurig bij mij om.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Het boek schrijft over mij.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Gij hoordet hoe ik zei:</a:t>
            </a:r>
          </a:p>
          <a:p>
            <a:r>
              <a:rPr lang="nl-NL" sz="2800" b="1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“O Heere, zie, ik kom!”</a:t>
            </a:r>
            <a:endParaRPr lang="nl-NL" sz="28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590" y="365760"/>
            <a:ext cx="2082209" cy="1325563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Gedicht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1" y="3526022"/>
            <a:ext cx="3357299" cy="3331978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BC9B3A6-4973-C48D-0066-0AA0C02B0177}"/>
              </a:ext>
            </a:extLst>
          </p:cNvPr>
          <p:cNvSpPr txBox="1"/>
          <p:nvPr/>
        </p:nvSpPr>
        <p:spPr>
          <a:xfrm>
            <a:off x="688458" y="1028541"/>
            <a:ext cx="7838853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Nazareth</a:t>
            </a:r>
          </a:p>
          <a:p>
            <a:endParaRPr lang="nl-NL" sz="24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Een jongen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die hier balken droeg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met een harde hamer sloeg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met elke slag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werden de plannen vaster,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zijn voeten zijn op pad gegaan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berg af, berg op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tot hij weer balken droeg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 er een harde hamer sloeg,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met elke slag</a:t>
            </a:r>
          </a:p>
          <a:p>
            <a:r>
              <a:rPr lang="nl-NL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handen en voeten vaster.</a:t>
            </a:r>
          </a:p>
          <a:p>
            <a:b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27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Lezen: 2 Korinthe 5:21 en Johannes 3:16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8" y="1855330"/>
            <a:ext cx="5362404" cy="53219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6323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81B85-882D-423C-01FB-A1F2F112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Zingen: Uit aller mond 77:1 en 3  </a:t>
            </a:r>
          </a:p>
        </p:txBody>
      </p:sp>
      <p:pic>
        <p:nvPicPr>
          <p:cNvPr id="5" name="Tijdelijke aanduiding voor inhoud 4" descr="Afbeelding met berg, schilderij&#10;&#10;Automatisch gegenereerde beschrijving">
            <a:extLst>
              <a:ext uri="{FF2B5EF4-FFF2-40B4-BE49-F238E27FC236}">
                <a16:creationId xmlns:a16="http://schemas.microsoft.com/office/drawing/2014/main" id="{476B2193-B693-8624-623B-DF08A2C03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4840"/>
            <a:ext cx="2441575" cy="2423160"/>
          </a:xfrm>
          <a:prstGeom prst="ellipse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EF70DB5-9E8D-B82B-BC1C-5C3CE30D3061}"/>
              </a:ext>
            </a:extLst>
          </p:cNvPr>
          <p:cNvSpPr txBox="1"/>
          <p:nvPr/>
        </p:nvSpPr>
        <p:spPr>
          <a:xfrm>
            <a:off x="3048886" y="2274838"/>
            <a:ext cx="60977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latin typeface="+mj-lt"/>
              </a:rPr>
              <a:t>Diep, o God, in 't stof gebogen,</a:t>
            </a:r>
          </a:p>
          <a:p>
            <a:r>
              <a:rPr lang="nl-NL" sz="2800" b="1" dirty="0">
                <a:latin typeface="+mj-lt"/>
              </a:rPr>
              <a:t>schuldig voor Uw hoog gericht,</a:t>
            </a:r>
          </a:p>
          <a:p>
            <a:r>
              <a:rPr lang="nl-NL" sz="2800" b="1" dirty="0">
                <a:latin typeface="+mj-lt"/>
              </a:rPr>
              <a:t>zondig in Uw </a:t>
            </a:r>
            <a:r>
              <a:rPr lang="nl-NL" sz="2800" b="1" dirty="0" err="1">
                <a:latin typeface="+mj-lt"/>
              </a:rPr>
              <a:t>heil’ge</a:t>
            </a:r>
            <a:r>
              <a:rPr lang="nl-NL" sz="2800" b="1" dirty="0">
                <a:latin typeface="+mj-lt"/>
              </a:rPr>
              <a:t> ogen,</a:t>
            </a:r>
          </a:p>
          <a:p>
            <a:r>
              <a:rPr lang="nl-NL" sz="2800" b="1" dirty="0">
                <a:latin typeface="+mj-lt"/>
              </a:rPr>
              <a:t>dekt de schaamt' ons aangezicht.</a:t>
            </a:r>
          </a:p>
          <a:p>
            <a:r>
              <a:rPr lang="nl-NL" sz="2800" b="1" dirty="0">
                <a:latin typeface="+mj-lt"/>
              </a:rPr>
              <a:t>Maar, geloofd zij Uw </a:t>
            </a:r>
            <a:r>
              <a:rPr lang="nl-NL" sz="2800" b="1" dirty="0" err="1">
                <a:latin typeface="+mj-lt"/>
              </a:rPr>
              <a:t>gena</a:t>
            </a:r>
            <a:r>
              <a:rPr lang="nl-NL" sz="2800" b="1" dirty="0">
                <a:latin typeface="+mj-lt"/>
              </a:rPr>
              <a:t>:</a:t>
            </a:r>
          </a:p>
          <a:p>
            <a:r>
              <a:rPr lang="nl-NL" sz="2800" b="1" dirty="0">
                <a:latin typeface="+mj-lt"/>
              </a:rPr>
              <a:t>Jezus stierf op </a:t>
            </a:r>
            <a:r>
              <a:rPr lang="nl-NL" sz="2800" b="1" dirty="0" err="1">
                <a:latin typeface="+mj-lt"/>
              </a:rPr>
              <a:t>Golgotha</a:t>
            </a:r>
            <a:r>
              <a:rPr lang="nl-NL" sz="2800" b="1" dirty="0">
                <a:latin typeface="+mj-lt"/>
              </a:rPr>
              <a:t>;</a:t>
            </a:r>
          </a:p>
          <a:p>
            <a:r>
              <a:rPr lang="nl-NL" sz="2800" b="1" dirty="0">
                <a:latin typeface="+mj-lt"/>
              </a:rPr>
              <a:t>voor een wereld, diep verloren,</a:t>
            </a:r>
          </a:p>
          <a:p>
            <a:r>
              <a:rPr lang="nl-NL" sz="2800" b="1" dirty="0">
                <a:latin typeface="+mj-lt"/>
              </a:rPr>
              <a:t>gaf Gij Uwe Eengeboren'. </a:t>
            </a:r>
          </a:p>
        </p:txBody>
      </p:sp>
    </p:spTree>
    <p:extLst>
      <p:ext uri="{BB962C8B-B14F-4D97-AF65-F5344CB8AC3E}">
        <p14:creationId xmlns:p14="http://schemas.microsoft.com/office/powerpoint/2010/main" val="1112346176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2131</Words>
  <Application>Microsoft Office PowerPoint</Application>
  <PresentationFormat>Breedbeeld</PresentationFormat>
  <Paragraphs>317</Paragraphs>
  <Slides>38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Christus in mijn plaats</vt:lpstr>
      <vt:lpstr>Gedicht </vt:lpstr>
      <vt:lpstr>Zingen: Uit aller mond 28:3  </vt:lpstr>
      <vt:lpstr>Lezen: Psalm 40:7-9  </vt:lpstr>
      <vt:lpstr>Zingen: Psalm 40:4 OB </vt:lpstr>
      <vt:lpstr>Zingen: Psalm 40:4 NB </vt:lpstr>
      <vt:lpstr>Gedicht </vt:lpstr>
      <vt:lpstr>Lezen: 2 Korinthe 5:21 en Johannes 3:16</vt:lpstr>
      <vt:lpstr>Zingen: Uit aller mond 77:1 en 3  </vt:lpstr>
      <vt:lpstr>Zingen: Uit aller mond 77:1 en 3  </vt:lpstr>
      <vt:lpstr>Lezen: Johannes 19:28-30 </vt:lpstr>
      <vt:lpstr>Gedicht </vt:lpstr>
      <vt:lpstr>Zingen: Opwekking 260 </vt:lpstr>
      <vt:lpstr>Zingen: Opwekking 260 </vt:lpstr>
      <vt:lpstr>Lezen: Markus 16:9-11</vt:lpstr>
      <vt:lpstr>Zingen: Uit aller mond 82:1 </vt:lpstr>
      <vt:lpstr>Gedicht </vt:lpstr>
      <vt:lpstr>Gedicht </vt:lpstr>
      <vt:lpstr>Gedicht </vt:lpstr>
      <vt:lpstr>Gedicht </vt:lpstr>
      <vt:lpstr>Gedicht </vt:lpstr>
      <vt:lpstr>Gedicht </vt:lpstr>
      <vt:lpstr>Zingen: Uit aller mond 85:1 en 2  </vt:lpstr>
      <vt:lpstr>Lezen: 1 Korinthe 15:1-4 </vt:lpstr>
      <vt:lpstr>Gedicht </vt:lpstr>
      <vt:lpstr>Zingen: Psalm 98:1 en 2 OB</vt:lpstr>
      <vt:lpstr>Zingen: Psalm 98:1 en 2 OB</vt:lpstr>
      <vt:lpstr>Zingen: Psalm 98:1 en 2 NB</vt:lpstr>
      <vt:lpstr>Zingen: Psalm 98:1 en 2 NB</vt:lpstr>
      <vt:lpstr>Lezen: Openbaring 7:9-17 </vt:lpstr>
      <vt:lpstr>Zingen: Schriftberijming 33:1, 2 en 3 </vt:lpstr>
      <vt:lpstr>Zingen: Schriftberijming 33:1, 2 en 3 </vt:lpstr>
      <vt:lpstr>Zingen: Schriftberijming 33:1, 2 en 3 </vt:lpstr>
      <vt:lpstr>Stem: ‘En daarom zingen wij Hem toe:’   </vt:lpstr>
      <vt:lpstr>Zingen: Uit aller mond 88:1, 2 en 3 </vt:lpstr>
      <vt:lpstr>Zingen: Uit aller mond 88:1, 2 en 3 </vt:lpstr>
      <vt:lpstr>Zingen: Uit aller mond 88:1, 2 en 3 </vt:lpstr>
      <vt:lpstr>Christus in mijn plaats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Christus in mijn plaats</dc:title>
  <dc:creator>Geertje Fokkema</dc:creator>
  <cp:lastModifiedBy>Geertje Fokkema</cp:lastModifiedBy>
  <cp:revision>1</cp:revision>
  <dcterms:created xsi:type="dcterms:W3CDTF">2023-02-09T10:20:20Z</dcterms:created>
  <dcterms:modified xsi:type="dcterms:W3CDTF">2023-02-09T11:01:04Z</dcterms:modified>
</cp:coreProperties>
</file>