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1" r:id="rId4"/>
    <p:sldId id="262" r:id="rId5"/>
    <p:sldId id="263" r:id="rId6"/>
    <p:sldId id="266" r:id="rId7"/>
    <p:sldId id="264" r:id="rId8"/>
    <p:sldId id="279" r:id="rId9"/>
    <p:sldId id="283" r:id="rId10"/>
    <p:sldId id="284" r:id="rId11"/>
    <p:sldId id="280" r:id="rId12"/>
    <p:sldId id="285" r:id="rId13"/>
    <p:sldId id="289" r:id="rId14"/>
    <p:sldId id="292" r:id="rId15"/>
    <p:sldId id="293" r:id="rId16"/>
    <p:sldId id="291" r:id="rId17"/>
    <p:sldId id="288" r:id="rId18"/>
    <p:sldId id="286" r:id="rId19"/>
    <p:sldId id="294" r:id="rId20"/>
    <p:sldId id="269" r:id="rId21"/>
    <p:sldId id="270" r:id="rId2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47" autoAdjust="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8B9E43-4874-4AC2-B55A-50CCC63AB922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035E29-1DF1-444E-A952-DE904115AE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54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4"/>
          <a:stretch>
            <a:fillRect/>
          </a:stretch>
        </p:blipFill>
        <p:spPr bwMode="auto">
          <a:xfrm>
            <a:off x="0" y="4489450"/>
            <a:ext cx="9144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-34925"/>
            <a:ext cx="18811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4983163"/>
            <a:ext cx="527208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3151" y="6093296"/>
            <a:ext cx="6296744" cy="625624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97AA-A5B5-4BA4-AF5D-C1B35BF8520A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65F-121D-46D7-8540-541C84D804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87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7FB1-87BB-481B-9703-95C7122C5E08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266D-45DE-476D-B562-01450C09C43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67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2C47-4539-4A3A-8876-0A32FDB4DF4F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FFFA-251F-4C0E-9FB3-8C185A1FBF5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9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71184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>
          <a:xfrm>
            <a:off x="1116013" y="1124744"/>
            <a:ext cx="7559675" cy="4318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1C1C-82D5-4FC5-AC1D-9661055691DC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44D0-647E-46C3-A9D2-CCFB1FA9E6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02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DBCF-A6C9-4B20-B75D-D84E1DACE6A1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20C9-C899-4E19-A4ED-0516DBCBBAB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82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6E9F-4886-4B88-8397-EA66659C7D74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CF23-8BAA-4516-9FC5-045709A6FC5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49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552F-35F1-44AE-9915-D74E9CEBA8C0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85B4-9DDD-4522-8218-CC5CDEA4929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37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4FB6-5AB5-4BFA-8EBF-04E1874F8D74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799D-82F5-49D9-BA66-EB1F0A6BF01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1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FE4E-8292-4110-A8D0-E87DF9111276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41F7-0F79-45AF-925F-BCEF5C3E6AD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31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BF92-70A9-42A1-8A1C-7D5302E23D6F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3851-7FD1-4172-91C0-D2344A51660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1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F061-305A-4F24-9216-C7FDDC23EC45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0665-4C92-44B8-AE94-70FB0AF69AD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25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4"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116013" y="115888"/>
            <a:ext cx="7570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116013" y="2133600"/>
            <a:ext cx="7570787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BD63A2-062C-4CA2-AABF-F43AD7615FC1}" type="datetimeFigureOut">
              <a:rPr lang="nl-NL"/>
              <a:pPr>
                <a:defRPr/>
              </a:pPr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86905-D118-445B-A6B1-B8352FB7DA9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2" name="Afbeelding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937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3513" y="6092825"/>
            <a:ext cx="6296025" cy="625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woonomstandigheden van de ouderen.</a:t>
            </a:r>
            <a:endParaRPr lang="nl-NL" dirty="0"/>
          </a:p>
        </p:txBody>
      </p:sp>
      <p:pic>
        <p:nvPicPr>
          <p:cNvPr id="3074" name="Picture 2" descr="L:\200 Marketing &amp; Communication\Campagnes\Adopt a Granny\2016\potentiele campagnefoto's\Granny Valentina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31856"/>
            <a:ext cx="4316288" cy="287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200 Marketing &amp; Communication\Campagnes\Adopt a Granny\2016\potentiele campagnefoto's\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529335" cy="35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 voor ouderen; voedselpakket en brandhout </a:t>
            </a:r>
            <a:endParaRPr lang="nl-NL" dirty="0"/>
          </a:p>
        </p:txBody>
      </p:sp>
      <p:pic>
        <p:nvPicPr>
          <p:cNvPr id="1028" name="Picture 4" descr="C:\Users\timmbet\AppData\Local\Microsoft\Windows\INetCache\IE\XJPQ21FC\39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200 Marketing &amp; Communication\Campagnes\Adopt a Granny\2016\potentiele campagnefoto's\111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21" y="1600200"/>
            <a:ext cx="301375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 de koude wintermaanden door te komen.</a:t>
            </a:r>
            <a:endParaRPr lang="nl-NL" dirty="0"/>
          </a:p>
        </p:txBody>
      </p:sp>
      <p:pic>
        <p:nvPicPr>
          <p:cNvPr id="4098" name="Picture 2" descr="L:\200 Marketing &amp; Communication\Campagnes\Adopt a Granny\2015\Moldavie\Woods distribution 3523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200 Marketing &amp; Communication\Campagnes\Adopt a Granny\2015\Moldavie\Woods distribution 35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persoonlijke aandacht brengt licht in leven van de ouderen.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6" y="2457931"/>
            <a:ext cx="3743268" cy="2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9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ouderenmiddag is voor ontmoeting en gezelligheid.</a:t>
            </a:r>
            <a:endParaRPr lang="nl-NL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02619"/>
            <a:ext cx="3774783" cy="251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512" y="2708920"/>
            <a:ext cx="445399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 is tijd voor beweging en uitstapjes.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9297"/>
            <a:ext cx="4038600" cy="2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324"/>
            <a:ext cx="4038600" cy="269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5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dokter doet regelmatig gezondheidscontroles. 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9297"/>
            <a:ext cx="4038600" cy="2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9297"/>
            <a:ext cx="4038600" cy="2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8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lichtpuntje voor de ouderen in een donker leven. 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382068" cy="425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Ontmoeting tussen de sponsor uit Nederland met ‘hun’ </a:t>
            </a:r>
            <a:r>
              <a:rPr lang="nl-NL" dirty="0" err="1" smtClean="0"/>
              <a:t>granny</a:t>
            </a:r>
            <a:endParaRPr lang="nl-NL" dirty="0"/>
          </a:p>
        </p:txBody>
      </p:sp>
      <p:pic>
        <p:nvPicPr>
          <p:cNvPr id="5122" name="Picture 2" descr="C:\Users\timmbet\AppData\Local\Microsoft\Windows\INetCache\IE\6JFENMTY\8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84" y="2133600"/>
            <a:ext cx="5988844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571184" cy="1143000"/>
          </a:xfrm>
        </p:spPr>
        <p:txBody>
          <a:bodyPr>
            <a:noAutofit/>
          </a:bodyPr>
          <a:lstStyle/>
          <a:p>
            <a:r>
              <a:rPr lang="nl-NL" sz="3600" dirty="0" smtClean="0"/>
              <a:t>Even voorstellen:</a:t>
            </a:r>
            <a:r>
              <a:rPr lang="nl-NL" sz="3600" dirty="0"/>
              <a:t/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De 5 granny’s in Moldavië die </a:t>
            </a:r>
            <a:r>
              <a:rPr lang="en-US" b="1" dirty="0"/>
              <a:t>in de </a:t>
            </a:r>
            <a:r>
              <a:rPr lang="en-US" b="1" dirty="0" err="1"/>
              <a:t>komende</a:t>
            </a:r>
            <a:r>
              <a:rPr lang="en-US" b="1" dirty="0"/>
              <a:t> 5 </a:t>
            </a:r>
            <a:r>
              <a:rPr lang="en-US" b="1" dirty="0" err="1"/>
              <a:t>jaar</a:t>
            </a:r>
            <a:r>
              <a:rPr lang="en-US" b="1" dirty="0" smtClean="0"/>
              <a:t> </a:t>
            </a:r>
            <a:r>
              <a:rPr lang="en-US" b="1" dirty="0" err="1" smtClean="0"/>
              <a:t>ondersteund</a:t>
            </a:r>
            <a:r>
              <a:rPr lang="en-US" b="1" dirty="0" smtClean="0"/>
              <a:t> </a:t>
            </a:r>
            <a:r>
              <a:rPr lang="en-US" b="1" dirty="0" err="1" smtClean="0"/>
              <a:t>gaan</a:t>
            </a:r>
            <a:r>
              <a:rPr lang="en-US" b="1" dirty="0" smtClean="0"/>
              <a:t> </a:t>
            </a:r>
            <a:r>
              <a:rPr lang="en-US" b="1" dirty="0" err="1" smtClean="0"/>
              <a:t>worden</a:t>
            </a:r>
            <a:r>
              <a:rPr lang="en-US" b="1" dirty="0" smtClean="0"/>
              <a:t> door CGK-Vrouw.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351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4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570787" cy="1143000"/>
          </a:xfrm>
        </p:spPr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512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755188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570787" cy="1143000"/>
          </a:xfrm>
        </p:spPr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20483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2" b="1440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484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8913"/>
            <a:ext cx="79819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570787" cy="1143000"/>
          </a:xfrm>
        </p:spPr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116013" y="1125538"/>
            <a:ext cx="7559675" cy="431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-171450"/>
            <a:ext cx="9144000" cy="702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bg1"/>
              </a:solidFill>
            </a:endParaRPr>
          </a:p>
        </p:txBody>
      </p:sp>
      <p:pic>
        <p:nvPicPr>
          <p:cNvPr id="21509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0175" y="2492375"/>
            <a:ext cx="3803650" cy="1528763"/>
          </a:xfrm>
        </p:spPr>
      </p:pic>
      <p:sp>
        <p:nvSpPr>
          <p:cNvPr id="21510" name="Tekstvak 6"/>
          <p:cNvSpPr txBox="1">
            <a:spLocks noChangeArrowheads="1"/>
          </p:cNvSpPr>
          <p:nvPr/>
        </p:nvSpPr>
        <p:spPr bwMode="auto">
          <a:xfrm>
            <a:off x="4787900" y="40052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/>
              <a:t>www.dorcas.nl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570787" cy="1143000"/>
          </a:xfrm>
        </p:spPr>
        <p:txBody>
          <a:bodyPr/>
          <a:lstStyle/>
          <a:p>
            <a:pPr eaLnBrk="1" hangingPunct="1"/>
            <a:r>
              <a:rPr lang="nl-NL" altLang="nl-NL" smtClean="0"/>
              <a:t>Ons werk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116013" y="981075"/>
            <a:ext cx="7559675" cy="7921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600" dirty="0"/>
              <a:t>Wij werken aan blijvende verandering in het leven van de allerarmsten.</a:t>
            </a:r>
          </a:p>
        </p:txBody>
      </p:sp>
      <p:pic>
        <p:nvPicPr>
          <p:cNvPr id="9220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9773"/>
          <a:stretch>
            <a:fillRect/>
          </a:stretch>
        </p:blipFill>
        <p:spPr bwMode="auto">
          <a:xfrm>
            <a:off x="179388" y="2582863"/>
            <a:ext cx="2532062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r="19337"/>
          <a:stretch>
            <a:fillRect/>
          </a:stretch>
        </p:blipFill>
        <p:spPr bwMode="auto">
          <a:xfrm>
            <a:off x="2843213" y="2546350"/>
            <a:ext cx="2662237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27866"/>
          <a:stretch>
            <a:fillRect/>
          </a:stretch>
        </p:blipFill>
        <p:spPr bwMode="auto">
          <a:xfrm>
            <a:off x="5651500" y="2546350"/>
            <a:ext cx="33004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570787" cy="1143000"/>
          </a:xfrm>
        </p:spPr>
        <p:txBody>
          <a:bodyPr/>
          <a:lstStyle/>
          <a:p>
            <a:pPr eaLnBrk="1" hangingPunct="1"/>
            <a:r>
              <a:rPr lang="nl-NL" altLang="nl-NL" smtClean="0"/>
              <a:t>Ons werk</a:t>
            </a:r>
          </a:p>
        </p:txBody>
      </p:sp>
      <p:pic>
        <p:nvPicPr>
          <p:cNvPr id="10243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419350"/>
            <a:ext cx="4508500" cy="3833813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116013" y="981075"/>
            <a:ext cx="7416800" cy="7921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600" dirty="0" smtClean="0"/>
              <a:t>Noodhulp</a:t>
            </a:r>
            <a:endParaRPr lang="nl-NL" sz="2600" dirty="0"/>
          </a:p>
        </p:txBody>
      </p:sp>
      <p:pic>
        <p:nvPicPr>
          <p:cNvPr id="10245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20938"/>
            <a:ext cx="3840163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3339" r="10542" b="25308"/>
          <a:stretch>
            <a:fillRect/>
          </a:stretch>
        </p:blipFill>
        <p:spPr bwMode="auto">
          <a:xfrm>
            <a:off x="450850" y="4724400"/>
            <a:ext cx="15970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570787" cy="1143000"/>
          </a:xfrm>
        </p:spPr>
        <p:txBody>
          <a:bodyPr/>
          <a:lstStyle/>
          <a:p>
            <a:pPr eaLnBrk="1" hangingPunct="1"/>
            <a:r>
              <a:rPr lang="nl-NL" altLang="nl-NL" smtClean="0"/>
              <a:t>Ons werk</a:t>
            </a:r>
          </a:p>
        </p:txBody>
      </p:sp>
      <p:pic>
        <p:nvPicPr>
          <p:cNvPr id="11267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r="9001"/>
          <a:stretch>
            <a:fillRect/>
          </a:stretch>
        </p:blipFill>
        <p:spPr bwMode="auto">
          <a:xfrm>
            <a:off x="4651375" y="2414588"/>
            <a:ext cx="43545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116013" y="981075"/>
            <a:ext cx="7559675" cy="431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600" dirty="0"/>
              <a:t>Weerbare en veerkrachtige mensen en </a:t>
            </a:r>
            <a:r>
              <a:rPr lang="nl-NL" sz="2600" dirty="0" smtClean="0"/>
              <a:t>gemeenschappen</a:t>
            </a:r>
            <a:endParaRPr lang="nl-NL" sz="2600" dirty="0"/>
          </a:p>
        </p:txBody>
      </p:sp>
      <p:pic>
        <p:nvPicPr>
          <p:cNvPr id="1126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-319" r="14153" b="319"/>
          <a:stretch>
            <a:fillRect/>
          </a:stretch>
        </p:blipFill>
        <p:spPr>
          <a:xfrm>
            <a:off x="225425" y="2393950"/>
            <a:ext cx="4275138" cy="3981450"/>
          </a:xfrm>
        </p:spPr>
      </p:pic>
      <p:pic>
        <p:nvPicPr>
          <p:cNvPr id="11270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7272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570787" cy="1143000"/>
          </a:xfrm>
        </p:spPr>
        <p:txBody>
          <a:bodyPr/>
          <a:lstStyle/>
          <a:p>
            <a:pPr eaLnBrk="1" hangingPunct="1"/>
            <a:r>
              <a:rPr lang="nl-NL" altLang="nl-NL" smtClean="0"/>
              <a:t>Ons werk</a:t>
            </a:r>
          </a:p>
        </p:txBody>
      </p:sp>
      <p:pic>
        <p:nvPicPr>
          <p:cNvPr id="12291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/>
          <a:stretch>
            <a:fillRect/>
          </a:stretch>
        </p:blipFill>
        <p:spPr>
          <a:xfrm>
            <a:off x="244475" y="2349500"/>
            <a:ext cx="5491163" cy="3992563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116013" y="981075"/>
            <a:ext cx="7559675" cy="431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600" dirty="0"/>
              <a:t>Ondernemende mensen en gemeenschappen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/>
              <a:t> </a:t>
            </a:r>
            <a:endParaRPr lang="nl-N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</p:txBody>
      </p:sp>
      <p:pic>
        <p:nvPicPr>
          <p:cNvPr id="12293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7" r="22986"/>
          <a:stretch>
            <a:fillRect/>
          </a:stretch>
        </p:blipFill>
        <p:spPr bwMode="auto">
          <a:xfrm>
            <a:off x="5835650" y="2349500"/>
            <a:ext cx="30575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437063"/>
            <a:ext cx="1957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570787" cy="1143000"/>
          </a:xfrm>
        </p:spPr>
        <p:txBody>
          <a:bodyPr/>
          <a:lstStyle/>
          <a:p>
            <a:pPr eaLnBrk="1" hangingPunct="1"/>
            <a:r>
              <a:rPr lang="nl-NL" altLang="nl-NL" smtClean="0"/>
              <a:t>Ons werk</a:t>
            </a:r>
          </a:p>
        </p:txBody>
      </p:sp>
      <p:pic>
        <p:nvPicPr>
          <p:cNvPr id="1331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-455"/>
          <a:stretch>
            <a:fillRect/>
          </a:stretch>
        </p:blipFill>
        <p:spPr>
          <a:xfrm>
            <a:off x="3203575" y="2305050"/>
            <a:ext cx="5594350" cy="403225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116013" y="981075"/>
            <a:ext cx="7559675" cy="431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2600" dirty="0"/>
              <a:t>Veilige en zorgzame mensen en </a:t>
            </a:r>
            <a:r>
              <a:rPr lang="nl-NL" sz="2600" dirty="0" smtClean="0"/>
              <a:t>gemeenschappen</a:t>
            </a:r>
            <a:endParaRPr lang="nl-NL" sz="26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</p:txBody>
      </p:sp>
      <p:pic>
        <p:nvPicPr>
          <p:cNvPr id="13317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26876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292600"/>
            <a:ext cx="19065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 voor ouderen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7570787" cy="3992563"/>
          </a:xfrm>
        </p:spPr>
        <p:txBody>
          <a:bodyPr/>
          <a:lstStyle/>
          <a:p>
            <a:r>
              <a:rPr lang="nl-NL" sz="2400" dirty="0" smtClean="0"/>
              <a:t>Adoptieprogramma: voor 28 euro per maand wordt een oudere in Afrika of Oost-Europa ondersteund vanuit Nederland.</a:t>
            </a:r>
          </a:p>
          <a:p>
            <a:r>
              <a:rPr lang="nl-NL" sz="2400" dirty="0" smtClean="0"/>
              <a:t>De bijdrage wordt gebruikt voor: aanschaf van brandhout, voedselpakket, medicijnen.</a:t>
            </a:r>
          </a:p>
          <a:p>
            <a:r>
              <a:rPr lang="nl-NL" sz="2400" dirty="0" smtClean="0"/>
              <a:t>De ouderen worden thuis bezocht door vrijwilligers en gaan zo mogelijk naar ouderenmiddagen in het dorp. </a:t>
            </a:r>
            <a:endParaRPr lang="nl-NL" sz="2400" dirty="0"/>
          </a:p>
          <a:p>
            <a:r>
              <a:rPr lang="en-US" sz="2400" dirty="0" err="1" smtClean="0"/>
              <a:t>Familie</a:t>
            </a:r>
            <a:r>
              <a:rPr lang="en-US" sz="2400" dirty="0" smtClean="0"/>
              <a:t>, </a:t>
            </a:r>
            <a:r>
              <a:rPr lang="en-US" sz="2400" dirty="0" err="1" smtClean="0"/>
              <a:t>buren</a:t>
            </a:r>
            <a:r>
              <a:rPr lang="en-US" sz="2400" dirty="0" smtClean="0"/>
              <a:t> en </a:t>
            </a:r>
            <a:r>
              <a:rPr lang="en-US" sz="2400" dirty="0" err="1" smtClean="0"/>
              <a:t>instanties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</a:t>
            </a:r>
            <a:r>
              <a:rPr lang="en-US" sz="2400" dirty="0" err="1" smtClean="0"/>
              <a:t>betrokken</a:t>
            </a:r>
            <a:r>
              <a:rPr lang="en-US" sz="2400" dirty="0" smtClean="0"/>
              <a:t> in de </a:t>
            </a:r>
            <a:r>
              <a:rPr lang="en-US" sz="2400" dirty="0" err="1" smtClean="0"/>
              <a:t>zorg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de </a:t>
            </a:r>
            <a:r>
              <a:rPr lang="en-US" sz="2400" dirty="0" err="1" smtClean="0"/>
              <a:t>ouderen</a:t>
            </a:r>
            <a:r>
              <a:rPr lang="en-US" sz="2400" dirty="0" smtClean="0"/>
              <a:t> in </a:t>
            </a:r>
            <a:r>
              <a:rPr lang="en-US" sz="2400" dirty="0" err="1" smtClean="0"/>
              <a:t>hun</a:t>
            </a:r>
            <a:r>
              <a:rPr lang="en-US" sz="2400" dirty="0" smtClean="0"/>
              <a:t> </a:t>
            </a:r>
            <a:r>
              <a:rPr lang="en-US" sz="2400" dirty="0" err="1" smtClean="0"/>
              <a:t>omgeving</a:t>
            </a:r>
            <a:r>
              <a:rPr lang="en-US" sz="2400" dirty="0" smtClean="0"/>
              <a:t>. </a:t>
            </a:r>
            <a:endParaRPr lang="nl-NL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95536" y="1124744"/>
            <a:ext cx="8280153" cy="936104"/>
          </a:xfrm>
        </p:spPr>
        <p:txBody>
          <a:bodyPr/>
          <a:lstStyle/>
          <a:p>
            <a:r>
              <a:rPr lang="nl-NL" sz="2800" dirty="0" err="1" smtClean="0"/>
              <a:t>Adopt</a:t>
            </a:r>
            <a:r>
              <a:rPr lang="nl-NL" sz="2800" dirty="0" smtClean="0"/>
              <a:t> a </a:t>
            </a:r>
            <a:r>
              <a:rPr lang="nl-NL" sz="2800" dirty="0" err="1" smtClean="0"/>
              <a:t>granny</a:t>
            </a:r>
            <a:r>
              <a:rPr lang="nl-NL" sz="2800" dirty="0" smtClean="0"/>
              <a:t> programma (</a:t>
            </a:r>
            <a:r>
              <a:rPr lang="nl-NL" sz="2800" dirty="0" err="1" smtClean="0"/>
              <a:t>granny</a:t>
            </a:r>
            <a:r>
              <a:rPr lang="nl-NL" sz="2800" dirty="0" smtClean="0"/>
              <a:t> = ouderen)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051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Ouderen in Oost-Europa</a:t>
            </a:r>
            <a:endParaRPr lang="nl-NL" dirty="0"/>
          </a:p>
        </p:txBody>
      </p:sp>
      <p:pic>
        <p:nvPicPr>
          <p:cNvPr id="2050" name="Picture 2" descr="L:\200 Marketing &amp; Communication\Campagnes\Adopt a Granny\2016\potentiele campagnefoto's\001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" y="2420888"/>
            <a:ext cx="442849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200 Marketing &amp; Communication\Campagnes\Adopt a Granny\2016\potentiele campagnefoto's\004B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73727"/>
            <a:ext cx="4038600" cy="29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217</Words>
  <Application>Microsoft Office PowerPoint</Application>
  <PresentationFormat>On-screen Show (4:3)</PresentationFormat>
  <Paragraphs>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Kantoorthema</vt:lpstr>
      <vt:lpstr>PowerPoint Presentation</vt:lpstr>
      <vt:lpstr>PowerPoint Presentation</vt:lpstr>
      <vt:lpstr>Ons werk</vt:lpstr>
      <vt:lpstr>Ons werk</vt:lpstr>
      <vt:lpstr>Ons werk</vt:lpstr>
      <vt:lpstr>Ons werk</vt:lpstr>
      <vt:lpstr>Ons werk</vt:lpstr>
      <vt:lpstr>Zorg voor ouderen </vt:lpstr>
      <vt:lpstr>Ouderen in Oost-Europa</vt:lpstr>
      <vt:lpstr>De woonomstandigheden van de ouderen.</vt:lpstr>
      <vt:lpstr>Hulp voor ouderen; voedselpakket en brandhout </vt:lpstr>
      <vt:lpstr>Om de koude wintermaanden door te komen.</vt:lpstr>
      <vt:lpstr>De persoonlijke aandacht brengt licht in leven van de ouderen.</vt:lpstr>
      <vt:lpstr>De ouderenmiddag is voor ontmoeting en gezelligheid.</vt:lpstr>
      <vt:lpstr>Er is tijd voor beweging en uitstapjes.</vt:lpstr>
      <vt:lpstr>De dokter doet regelmatig gezondheidscontroles. </vt:lpstr>
      <vt:lpstr>Een lichtpuntje voor de ouderen in een donker leven. </vt:lpstr>
      <vt:lpstr>Ontmoeting tussen de sponsor uit Nederland met ‘hun’ granny</vt:lpstr>
      <vt:lpstr>Even voorstellen: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Mikal Folkertsma</dc:creator>
  <cp:lastModifiedBy>Betty Timmerman</cp:lastModifiedBy>
  <cp:revision>61</cp:revision>
  <dcterms:created xsi:type="dcterms:W3CDTF">2017-06-15T12:37:27Z</dcterms:created>
  <dcterms:modified xsi:type="dcterms:W3CDTF">2020-01-07T12:35:43Z</dcterms:modified>
</cp:coreProperties>
</file>