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10CCC-C5ED-5E52-33BD-E6FF33716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FC7AC5-6D51-12A6-F56A-7C86CCD6F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71812-E281-B59C-B5A8-6F5982D5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CB2D33-374E-F67A-1310-EB2768C7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D0E1E7-11A4-E514-1357-E2B68EA4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89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B5FA9-4200-6526-E989-77F6BCDE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F266CF-FE49-9517-049B-D959D5C3C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B482D-EC95-BEAF-16FB-BDEF8B32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878532-6FEE-9E8F-E0F4-584EABBE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502EC0-21B8-5317-35B1-6E58C69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93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E76A427-93D5-04E9-9726-BDF5B277C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B97ADC-696C-777A-9A66-430AE39CB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0045E6-470B-36CB-FEFF-9008F679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E37084-1C45-86A5-FA03-8D80409E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E1F9A-989C-122A-6CD3-8807A9B4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95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85AD3-DBE6-A498-C68A-D2513342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20BC05-2431-3C7F-59D7-D704E8E6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78750F-A4CC-DB2D-047F-10570BA9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89BE8C-A8C2-BDF8-60A5-0C9184E6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E6ACF3-D34D-7606-1168-D7438F35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84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0C8DC-8A1D-FCF1-77BD-0F4AAB43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3B2FE6-B577-57C6-64C4-663E5D19C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2596D7-2524-E95B-E1AC-08C6D511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65392E-C102-78C7-715F-D1FF8C1D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66F795-2695-3269-316C-B71255C9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01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0FBA4-970A-AEC8-D6A1-6489F213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908C46-58B9-768E-7A43-D4BF7CBAA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B7A2D2-3FC8-B3A4-A576-AAA5F2DDD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C443DE-15C8-1EDC-0CE1-3A0D5380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247BB1-7D6E-1B17-545D-5953978A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8B39B7-F189-887C-E33D-09025D3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76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021D9-CC81-96ED-731A-E58E650B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B29693-DFFD-3726-452B-5B1FCEC75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0E01AA-C210-1FEA-27D5-D5CAD410B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BF18FC-B9F1-3159-3392-9D6BC07DB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347F85-013B-C70F-2C89-AAC438E1E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601435-F3B8-BF68-3DF7-37390493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BCD709-BEF6-B9ED-FD13-78967DCE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1CABF8-00A7-EA74-04C7-8D081363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72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CE4AB-7622-333B-B8D3-216C827D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956C67-4F3B-333A-2ADD-531297A2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B7D666-C319-6198-5F8A-48B84ADA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C08E9B-8608-192C-A489-1418F43B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14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F6FE28-C7E7-2A89-E3E3-7D44361A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217EB2-92F3-0DAC-ECBA-65728D2F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99F942-DEFD-3075-811C-2A3BE5AA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67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1A55B-8BF7-9D5D-E1F5-EDACE589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D400A4-D391-6BF6-70E1-E1CCDD1B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55653B-58D4-4CF4-B0BD-57AB4F82C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439C59-1C6F-E77E-98E8-87ED3537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6E5A7D-B928-CCAD-F979-C5B8C041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33EE5C-7D02-CF81-AA50-C7F91183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25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B38A8-B8C1-716B-FE1D-D3B9BB3C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F15DF3-F6FC-1D63-0F96-A0394363B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A229CE-E785-6ADE-D32B-86044CAB7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6D9E68-3C1B-DA0D-D6B9-46E5D139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6035B2-C0BE-9291-16F0-C9EF7006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1F62EE-887F-046C-C100-C1C79A3F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5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BAFD15D-CD52-B48C-4A64-954FF0CF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08BB8D-AC1B-3764-A92C-D11761566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2609A2-E785-B631-1B97-C99C9F715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119E-33FE-449A-9071-B017636DA4C0}" type="datetimeFigureOut">
              <a:rPr lang="nl-NL" smtClean="0"/>
              <a:t>21-10-2022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7ECF70-D7F9-76AD-6414-13BCC549A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7EEB12-7D63-5724-A5E7-A07FD023C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2F77-CC36-4A25-9FD8-4494E8D95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28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, gras, donker, licht&#10;&#10;Automatisch gegenereerde beschrijving">
            <a:extLst>
              <a:ext uri="{FF2B5EF4-FFF2-40B4-BE49-F238E27FC236}">
                <a16:creationId xmlns:a16="http://schemas.microsoft.com/office/drawing/2014/main" id="{4CB7D486-F98E-9B77-DBA3-3D92A029F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30730A-A827-870D-4509-4359D12E7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800" b="1"/>
              <a:t>(G)een plaats voor Jezus?</a:t>
            </a:r>
            <a:endParaRPr lang="nl-NL" sz="48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8F1612-3554-94FF-8A55-9011EA40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3200"/>
              <a:t>Kerstprogramma 2022 </a:t>
            </a:r>
            <a:endParaRPr lang="nl-NL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8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Verwacht de komst des Heeren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Een hart dat wacht in ootmoed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is lieflijk voor de Heer,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maar op een hart vol hoogmoed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ziet Hij in gramschap neer.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Wie vraagt naar zijn gebod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en bidden blijft en waken,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in hem wil woning maken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het heil, de Zoon van God.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12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Maleachi 3:1-3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9284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388" y="3100029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49" y="621868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Declamatie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-225056" y="0"/>
            <a:ext cx="107583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Doodse stilte heerste alom.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nacht was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voorgeijld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tot halverwege haar baan.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Toen, in de hemel,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daalde uw almogend woord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Van zijn koningstroon af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en sprong, als een krijgsman,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midden in deze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rampzalige wereld.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60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Jesaja 7:14 en 9:1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66665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</a:t>
            </a:r>
            <a:r>
              <a:rPr lang="nl-NL" sz="7300" dirty="0">
                <a:latin typeface="Aldhabi" panose="01000000000000000000" pitchFamily="2" charset="-78"/>
                <a:cs typeface="Aldhabi" panose="01000000000000000000" pitchFamily="2" charset="-78"/>
              </a:rPr>
              <a:t>Daar is uit ‘s werelds </a:t>
            </a:r>
            <a:r>
              <a:rPr lang="nl-NL" sz="7300" dirty="0" err="1">
                <a:latin typeface="Aldhabi" panose="01000000000000000000" pitchFamily="2" charset="-78"/>
                <a:cs typeface="Aldhabi" panose="01000000000000000000" pitchFamily="2" charset="-78"/>
              </a:rPr>
              <a:t>duist’re</a:t>
            </a:r>
            <a:r>
              <a:rPr lang="nl-NL" sz="7300" dirty="0">
                <a:latin typeface="Aldhabi" panose="01000000000000000000" pitchFamily="2" charset="-78"/>
                <a:cs typeface="Aldhabi" panose="01000000000000000000" pitchFamily="2" charset="-78"/>
              </a:rPr>
              <a:t> wolken </a:t>
            </a:r>
            <a:endParaRPr lang="nl-NL" sz="8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Daar is uit 's werelds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duist're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 wolken,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een licht der lichten opgegaan.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Komt tot zijn schijnsel, alle volken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en Gij, mijn ziele, bid het aan!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Het komt de schaduwen beschijnen,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zwarte schaduw van de dood.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nacht der zonde zal verdwijnen,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genade spreidt haar morgenrood.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47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</a:t>
            </a:r>
            <a:r>
              <a:rPr lang="nl-NL" sz="7300" dirty="0">
                <a:latin typeface="Aldhabi" panose="01000000000000000000" pitchFamily="2" charset="-78"/>
                <a:cs typeface="Aldhabi" panose="01000000000000000000" pitchFamily="2" charset="-78"/>
              </a:rPr>
              <a:t>Daar is uit ‘s werelds </a:t>
            </a:r>
            <a:r>
              <a:rPr lang="nl-NL" sz="7300" dirty="0" err="1">
                <a:latin typeface="Aldhabi" panose="01000000000000000000" pitchFamily="2" charset="-78"/>
                <a:cs typeface="Aldhabi" panose="01000000000000000000" pitchFamily="2" charset="-78"/>
              </a:rPr>
              <a:t>duist’re</a:t>
            </a:r>
            <a:r>
              <a:rPr lang="nl-NL" sz="7300" dirty="0">
                <a:latin typeface="Aldhabi" panose="01000000000000000000" pitchFamily="2" charset="-78"/>
                <a:cs typeface="Aldhabi" panose="01000000000000000000" pitchFamily="2" charset="-78"/>
              </a:rPr>
              <a:t> wolken </a:t>
            </a:r>
            <a:endParaRPr lang="nl-NL" sz="8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 Vredevorst, Gij kunt gebieden,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vreed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' op aard' en in mijn ziel!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Doe alle volken tot U vlieden,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dat al wat ademt, voor U kniel!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Des Heren ijver zal bewerken,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dat Hij de zetel, U bereid,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met recht en met gericht zal sterken.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Hem zij de lof in eeuwigheid!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911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Jesaja 9:2-6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6187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388" y="3100029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49" y="621868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Declamatie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-203791" y="531628"/>
            <a:ext cx="1075837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Het volk dat in duisternis gaat 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zal aanschouwen groot licht.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Die wonen in schaduw van dood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over hen op gaat het licht.</a:t>
            </a:r>
          </a:p>
          <a:p>
            <a:pPr lvl="3"/>
            <a:endParaRPr lang="nl-NL" sz="32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Zij zullen lachen en juichen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als op de dag van de oogst.</a:t>
            </a:r>
          </a:p>
          <a:p>
            <a:pPr lvl="3"/>
            <a:endParaRPr lang="nl-NL" sz="32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Het volk dat in duisternis gaat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zal aanschouwen groot licht.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Die wonen in schaduw van dood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over hen op gaat het licht.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9154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Johannes 1:1-13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35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98:2 en 4 (OB)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heeft gedacht aan Zijn genade,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Zijn trouw aan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Isrel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 nooit gekrenkt.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Dit slaan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al’s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 aardrijks einden gade,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Nu onze God Zijn heil ons schenkt.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Juich dan den HEER’ met blijde galmen,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gij ganse wereld, juich van vreugd!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Zing vrolijk in verheven psalmen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het heil, dat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d’aard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 in ’t rond verheugt!</a:t>
            </a:r>
          </a:p>
        </p:txBody>
      </p:sp>
    </p:spTree>
    <p:extLst>
      <p:ext uri="{BB962C8B-B14F-4D97-AF65-F5344CB8AC3E}">
        <p14:creationId xmlns:p14="http://schemas.microsoft.com/office/powerpoint/2010/main" val="298398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Opening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87293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98:2 en 4 (OB)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Laat al de stromen vrolijk zingen,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handen klappen naar omhoog,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’t gebergte vol van vreugde springen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en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hupp’len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 voor des HEEREN oog!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komt, Hij komt om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d’aard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’ te richten,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wereld in gerechtigheid!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Al ’t volk, daar ’t wreed geweld moet zwichten,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wordt in rechtmatigheid geleid.</a:t>
            </a:r>
          </a:p>
        </p:txBody>
      </p:sp>
    </p:spTree>
    <p:extLst>
      <p:ext uri="{BB962C8B-B14F-4D97-AF65-F5344CB8AC3E}">
        <p14:creationId xmlns:p14="http://schemas.microsoft.com/office/powerpoint/2010/main" val="1740238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98:2 en 4 (NB)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Zing voor de HEER, om Hem te eren,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want Hij heeft wonderen verricht.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wist met kracht te triomferen;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zijn recht kwam stralend aan het licht.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wilde zich in liefde buigen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naar Israël, dat met Hem leeft.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hele wereld is getuige: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is het die verlossing geeft.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93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98:2 en 4 (NB)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Juich, aarde, om de HEER te prijzen.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Speel op je harp, bazuin het uit.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Laat je trompet Hem eer bewijzen.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Zeeën en aarde, jubel luid!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Laat alle bergen vrolijk zingen;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rivieren, klap bij het refrein.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HEER komt ons met recht omringen.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Zijn oordeel zal rechtvaardig zijn.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4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Johannes 1:14-18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76150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388" y="3100029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49" y="621868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Declamatie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-671624" y="384848"/>
            <a:ext cx="1075837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Het Woord was voor de tijd bij God, uit God gerezen,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Dezelve God, met God de Vader in het wezen,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Maar niettemin de Zoon, Die van de Vader erft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Zijn macht, Zijn heerlijkheid en Zijne naam verwerft.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En toen de hemel werd met wolken afgeschoten,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De afgrond van de zee met </a:t>
            </a:r>
            <a:r>
              <a:rPr lang="nl-NL" sz="3200" dirty="0" err="1">
                <a:latin typeface="Aldhabi" panose="01000000000000000000" pitchFamily="2" charset="-78"/>
                <a:cs typeface="Aldhabi" panose="01000000000000000000" pitchFamily="2" charset="-78"/>
              </a:rPr>
              <a:t>wat’ren</a:t>
            </a:r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 overgoten,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De sterren in de lucht geboren en geplant,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Hij was des Vaders hulp, des Vaders rechterhand.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Hij was dan het begin van allerhande zaken,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En was in het begin, toen alles was te maken.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Hij was het ware licht: het licht dat onverwacht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Gekomen tot de mens, ging lichten in de nacht. 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4057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Lukas 2:1-7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056736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O Kindeke klein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 Kindeke klein, o Kindeke teer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Van hoge hemel daalt gij neer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Verlaat Uws vaders heerlijk huis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Wordt arm en hulploos, draagt een kruis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 Kindeke klein, o Kindeke teer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965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O Kindeke klein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 Kindeke klein, o Kindeke teer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Gij zijt ons uitverkoren Heer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Ik geef U heel het harte mijn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Ach, laat mij altijd bij U zijn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 Kindeke klein, o Kindeke teer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8602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388" y="3100029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49" y="621868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Declamatie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-671624" y="384848"/>
            <a:ext cx="107583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Ik weet van Uw kribbe,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‘k geloof in Uw kruis.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Van U wil ik zingen, 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bij U kom ik thuis.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641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Romeinen 1:1-6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2009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2:4 en 6 (OB)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En Ik, die Vorst, met zoveel macht bedeeld,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zal Gods besluit aan ’t wereldrond doen horen.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sprak tot Mij: ‘k Heb heden U geteeld: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Gij zijt Mijn zoon, Gij zijt Mijn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eengebo-ren</a:t>
            </a:r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Zeg vrij Uw eis, Ik zal uw macht verhogen,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Opdat Uw naam alom ontzaglijk zij;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het heidendom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ligg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’ voor Uw stoel gebogen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en ’t eind der aard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erkenn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’ Uw heerschappij!</a:t>
            </a:r>
          </a:p>
        </p:txBody>
      </p:sp>
    </p:spTree>
    <p:extLst>
      <p:ext uri="{BB962C8B-B14F-4D97-AF65-F5344CB8AC3E}">
        <p14:creationId xmlns:p14="http://schemas.microsoft.com/office/powerpoint/2010/main" val="2589417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Meditatie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49726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Hij kwam bij ons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Hij kwam bij ons, heel gewoon,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de Zoon van God, als mensenzoon.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Hij diende ons als een knecht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en heeft Zijn leven afgelegd.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	Zie onze God, de Koning-knecht,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	Hij heeft Zijn leven afgelegd.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	Zijn voorbeeld roept,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	om te dienen iedere dag,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	gedragen door Zijn </a:t>
            </a:r>
            <a:r>
              <a:rPr lang="nl-NL" sz="3600" dirty="0" err="1">
                <a:latin typeface="Aldhabi" panose="01000000000000000000" pitchFamily="2" charset="-78"/>
                <a:cs typeface="Aldhabi" panose="01000000000000000000" pitchFamily="2" charset="-78"/>
              </a:rPr>
              <a:t>liefd</a:t>
            </a:r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' en kracht.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7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Hij kwam bij ons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Zie je de wonden zo diep.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De hand die aard en hemel schiep,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vergaf de hand die Hem sloeg.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De man, die onze zonden droeg.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Zie onze God, de Koning-knecht,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Hij heeft Zijn leven afgelegd.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Zijn voorbeeld roept,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om te dienen iedere dag,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gedragen door Zijn </a:t>
            </a:r>
            <a:r>
              <a:rPr lang="nl-NL" sz="3600" dirty="0" err="1">
                <a:latin typeface="Aldhabi" panose="01000000000000000000" pitchFamily="2" charset="-78"/>
                <a:cs typeface="Aldhabi" panose="01000000000000000000" pitchFamily="2" charset="-78"/>
              </a:rPr>
              <a:t>liefd</a:t>
            </a:r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' en kracht.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6228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Hij kwam bij ons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Wij willen worden als Hij,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elkanders lasten dragen wij.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Wie is er </a:t>
            </a:r>
            <a:r>
              <a:rPr lang="nl-NL" sz="3600" dirty="0" err="1">
                <a:latin typeface="Aldhabi" panose="01000000000000000000" pitchFamily="2" charset="-78"/>
                <a:cs typeface="Aldhabi" panose="01000000000000000000" pitchFamily="2" charset="-78"/>
              </a:rPr>
              <a:t>need'rig</a:t>
            </a:r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 en klein?</a:t>
            </a:r>
          </a:p>
          <a:p>
            <a:pPr lvl="3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Die zal bij ons de grootste zijn.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Zie onze God, de Koning-knecht,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Hij heeft Zijn leven afgelegd.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Zijn voorbeeld roept,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om te dienen iedere dag,</a:t>
            </a:r>
          </a:p>
          <a:p>
            <a:pPr lvl="4"/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gedragen door Zijn </a:t>
            </a:r>
            <a:r>
              <a:rPr lang="nl-NL" sz="3600" dirty="0" err="1">
                <a:latin typeface="Aldhabi" panose="01000000000000000000" pitchFamily="2" charset="-78"/>
                <a:cs typeface="Aldhabi" panose="01000000000000000000" pitchFamily="2" charset="-78"/>
              </a:rPr>
              <a:t>liefd</a:t>
            </a:r>
            <a:r>
              <a:rPr lang="nl-NL" sz="3600" dirty="0">
                <a:latin typeface="Aldhabi" panose="01000000000000000000" pitchFamily="2" charset="-78"/>
                <a:cs typeface="Aldhabi" panose="01000000000000000000" pitchFamily="2" charset="-78"/>
              </a:rPr>
              <a:t>' en kracht.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4985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Openbaring 22:12-13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5686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388" y="3100029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49" y="621868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Declamatie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-671624" y="-95693"/>
            <a:ext cx="107583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Zoon van de Vader, Licht uit Bron van Licht,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Woord van eeuwigheid, Dat spreekt en wordt gesproken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waarvan de letters door de mensen zijn gebroken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omdat dit Woord hen daagt voor Zijn gericht,</a:t>
            </a:r>
          </a:p>
          <a:p>
            <a:pPr lvl="3"/>
            <a:endParaRPr lang="nl-NL" sz="32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en Zoon van God, geboren vóór de tijd,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Die als een mens bij mensen wilde wonen,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omdat Hij zó Zijn liefde wilde tonen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voor wie geschapen zijn voor </a:t>
            </a:r>
            <a:r>
              <a:rPr lang="nl-NL" sz="3200" dirty="0" err="1">
                <a:latin typeface="Aldhabi" panose="01000000000000000000" pitchFamily="2" charset="-78"/>
                <a:cs typeface="Aldhabi" panose="01000000000000000000" pitchFamily="2" charset="-78"/>
              </a:rPr>
              <a:t>d’eeuwigheid</a:t>
            </a:r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  <a:p>
            <a:pPr lvl="3"/>
            <a:endParaRPr lang="nl-NL" sz="32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U, Jezus Christus, Redder, Onze Heer,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Die eeuwig leeft om voor Uw volk te bidden,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Die als een mens kwam wonen in ons midden,</a:t>
            </a:r>
          </a:p>
          <a:p>
            <a:pPr lvl="3"/>
            <a:r>
              <a:rPr lang="nl-NL" sz="3200" dirty="0">
                <a:latin typeface="Aldhabi" panose="01000000000000000000" pitchFamily="2" charset="-78"/>
                <a:cs typeface="Aldhabi" panose="01000000000000000000" pitchFamily="2" charset="-78"/>
              </a:rPr>
              <a:t>Uw naam te dragen is geluk en eer!</a:t>
            </a:r>
          </a:p>
          <a:p>
            <a:pPr lvl="3"/>
            <a:endParaRPr lang="nl-NL" sz="32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411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Ere zij God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AD9C18-EEFC-609B-5425-18C6D68DD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15"/>
          <a:stretch/>
        </p:blipFill>
        <p:spPr>
          <a:xfrm>
            <a:off x="599512" y="1690688"/>
            <a:ext cx="3428245" cy="45133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D735984-D9A8-9CC1-FA1B-6669C49B63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817"/>
          <a:stretch/>
        </p:blipFill>
        <p:spPr>
          <a:xfrm>
            <a:off x="4252673" y="1821469"/>
            <a:ext cx="2739177" cy="438680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4E5BFE3-22CA-DEC8-4BCF-1A28462871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7416"/>
          <a:stretch/>
        </p:blipFill>
        <p:spPr>
          <a:xfrm>
            <a:off x="7609447" y="1821469"/>
            <a:ext cx="2739177" cy="43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45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Openbaring 22:16-20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40783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, gras, donker, licht&#10;&#10;Automatisch gegenereerde beschrijving">
            <a:extLst>
              <a:ext uri="{FF2B5EF4-FFF2-40B4-BE49-F238E27FC236}">
                <a16:creationId xmlns:a16="http://schemas.microsoft.com/office/drawing/2014/main" id="{4CB7D486-F98E-9B77-DBA3-3D92A029F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30730A-A827-870D-4509-4359D12E7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800" b="1"/>
              <a:t>(G)een plaats voor Jezus?</a:t>
            </a:r>
            <a:endParaRPr lang="nl-NL" sz="48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8F1612-3554-94FF-8A55-9011EA40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3200"/>
              <a:t>Kerstprogramma 2022 </a:t>
            </a:r>
            <a:endParaRPr lang="nl-NL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0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2:4 en 6 (OB)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Welzalig zij, die naar Zijn reine leer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in Hem hun heil, hun hoogst geluk beschouwen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die Sions Vorst erkennen voor hun Heer’;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welzalig zij, die vast op Hem </a:t>
            </a:r>
            <a:r>
              <a:rPr lang="nl-NL" sz="4000" dirty="0" err="1">
                <a:latin typeface="Aldhabi" panose="01000000000000000000" pitchFamily="2" charset="-78"/>
                <a:cs typeface="Aldhabi" panose="01000000000000000000" pitchFamily="2" charset="-78"/>
              </a:rPr>
              <a:t>betrou-wen</a:t>
            </a:r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358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2 (DNP)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Wat willen al die wereldleiders toch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met al hun plannen en hun dwaze dromen?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Ze voeren overleg om door bedrog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van God en zijn gezalfde los te komen.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Dan lacht de HEER vanuit zijn hemelwoning;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spreekt tot hen met goddelijke spot: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‘Ik ben de HEER en mijn gezalfde koning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regeert in Sion, op de berg van God.’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352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Psalm 2 (DNP)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sprak tot Mij en kondigde dit af: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‘Jij bent mijn zoon; Ik geef aan jou het leven.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Bedwing de volken met een sterke staf;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Ik heb hen aan jou in bezit gegeven.’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Heersers, wees wijs: je moet de HEER gaan eren.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Kniel voor de zoon en luister naar zijn stem.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zal je anders in zijn vuur verteren.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Je bent pas veilig als je schuilt bij Hem.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253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Lezen Micha 5:1-4a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6204758"/>
            <a:ext cx="2493669" cy="5762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1605516"/>
            <a:ext cx="9200849" cy="517547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3842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Verwacht de komst des Heeren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Verwacht de komst des Heeren,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 mens, bereid u voor: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reeds breekt in deze wereld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het licht des hemels door.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Nu komt de Vorst op aard,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die God zijn volk zou geven;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ons heil, ons eigen leven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vraagt toegang tot ons hart.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630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B1781E-5EC4-6453-C2BB-A8A8BB13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3473" y="80383"/>
            <a:ext cx="5735722" cy="3226343"/>
          </a:xfrm>
          <a:prstGeom prst="flowChartConnector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88A862-9C10-AC15-704F-057C58CD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8800" dirty="0">
                <a:latin typeface="Aldhabi" panose="01000000000000000000" pitchFamily="2" charset="-78"/>
                <a:cs typeface="Aldhabi" panose="01000000000000000000" pitchFamily="2" charset="-78"/>
              </a:rPr>
              <a:t>Zingen Verwacht de komst des Heeren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DD9883-01D2-214F-0252-D7C98371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1" y="0"/>
            <a:ext cx="2493669" cy="57623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D230DD-EC56-8119-63F0-30D65D6023A5}"/>
              </a:ext>
            </a:extLst>
          </p:cNvPr>
          <p:cNvSpPr txBox="1"/>
          <p:nvPr/>
        </p:nvSpPr>
        <p:spPr>
          <a:xfrm>
            <a:off x="2275367" y="1681306"/>
            <a:ext cx="78893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Bereid dan voor zijn voeten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weg die Hij zal gaan;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wilt gij uw Heer ontmoeten,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zo maak voor Hem ruim baan.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Hij komt, bekeer u nu,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verhoog de dalen, effen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de hoogten die zich heffen</a:t>
            </a:r>
          </a:p>
          <a:p>
            <a:pPr lvl="3"/>
            <a:r>
              <a:rPr lang="nl-NL" sz="4000" dirty="0">
                <a:latin typeface="Aldhabi" panose="01000000000000000000" pitchFamily="2" charset="-78"/>
                <a:cs typeface="Aldhabi" panose="01000000000000000000" pitchFamily="2" charset="-78"/>
              </a:rPr>
              <a:t>tussen uw Heer en u.</a:t>
            </a: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lvl="3"/>
            <a:endParaRPr lang="nl-NL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656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1549</Words>
  <Application>Microsoft Office PowerPoint</Application>
  <PresentationFormat>Breedbeeld</PresentationFormat>
  <Paragraphs>236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3" baseType="lpstr">
      <vt:lpstr>Aldhabi</vt:lpstr>
      <vt:lpstr>Arial</vt:lpstr>
      <vt:lpstr>Calibri</vt:lpstr>
      <vt:lpstr>Calibri Light</vt:lpstr>
      <vt:lpstr>Kantoorthema</vt:lpstr>
      <vt:lpstr>(G)een plaats voor Jezus?</vt:lpstr>
      <vt:lpstr>Opening </vt:lpstr>
      <vt:lpstr>Zingen Psalm 2:4 en 6 (OB) </vt:lpstr>
      <vt:lpstr>Zingen Psalm 2:4 en 6 (OB) </vt:lpstr>
      <vt:lpstr>Zingen Psalm 2 (DNP) </vt:lpstr>
      <vt:lpstr>Zingen Psalm 2 (DNP) </vt:lpstr>
      <vt:lpstr>Lezen Micha 5:1-4a </vt:lpstr>
      <vt:lpstr>Zingen Verwacht de komst des Heeren</vt:lpstr>
      <vt:lpstr>Zingen Verwacht de komst des Heeren</vt:lpstr>
      <vt:lpstr>Zingen Verwacht de komst des Heeren</vt:lpstr>
      <vt:lpstr>Lezen Maleachi 3:1-3</vt:lpstr>
      <vt:lpstr>Declamatie </vt:lpstr>
      <vt:lpstr>Lezen Jesaja 7:14 en 9:1</vt:lpstr>
      <vt:lpstr>Zingen Daar is uit ‘s werelds duist’re wolken </vt:lpstr>
      <vt:lpstr>Zingen Daar is uit ‘s werelds duist’re wolken </vt:lpstr>
      <vt:lpstr>Lezen Jesaja 9:2-6</vt:lpstr>
      <vt:lpstr>Declamatie </vt:lpstr>
      <vt:lpstr>Lezen Johannes 1:1-13</vt:lpstr>
      <vt:lpstr>Zingen Psalm 98:2 en 4 (OB) </vt:lpstr>
      <vt:lpstr>Zingen Psalm 98:2 en 4 (OB) </vt:lpstr>
      <vt:lpstr>Zingen Psalm 98:2 en 4 (NB) </vt:lpstr>
      <vt:lpstr>Zingen Psalm 98:2 en 4 (NB) </vt:lpstr>
      <vt:lpstr>Lezen Johannes 1:14-18</vt:lpstr>
      <vt:lpstr>Declamatie </vt:lpstr>
      <vt:lpstr>Lezen Lukas 2:1-7</vt:lpstr>
      <vt:lpstr>Zingen O Kindeke klein</vt:lpstr>
      <vt:lpstr>Zingen O Kindeke klein</vt:lpstr>
      <vt:lpstr>Declamatie </vt:lpstr>
      <vt:lpstr>Lezen Romeinen 1:1-6</vt:lpstr>
      <vt:lpstr>Lezen Meditatie</vt:lpstr>
      <vt:lpstr>Zingen Hij kwam bij ons </vt:lpstr>
      <vt:lpstr>Zingen Hij kwam bij ons </vt:lpstr>
      <vt:lpstr>Zingen Hij kwam bij ons </vt:lpstr>
      <vt:lpstr>Lezen Openbaring 22:12-13</vt:lpstr>
      <vt:lpstr>Declamatie </vt:lpstr>
      <vt:lpstr>Zingen Ere zij God</vt:lpstr>
      <vt:lpstr>Lezen Openbaring 22:16-20</vt:lpstr>
      <vt:lpstr>(G)een plaats voor Jezus?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(G)een plaats voor Jezus?</dc:title>
  <dc:creator>Geertje Fokkema</dc:creator>
  <cp:lastModifiedBy>Geertje Fokkema</cp:lastModifiedBy>
  <cp:revision>2</cp:revision>
  <dcterms:created xsi:type="dcterms:W3CDTF">2022-10-21T08:49:28Z</dcterms:created>
  <dcterms:modified xsi:type="dcterms:W3CDTF">2022-10-21T09:36:39Z</dcterms:modified>
</cp:coreProperties>
</file>