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310" r:id="rId8"/>
    <p:sldId id="259" r:id="rId9"/>
    <p:sldId id="260" r:id="rId10"/>
    <p:sldId id="263" r:id="rId11"/>
    <p:sldId id="264" r:id="rId12"/>
    <p:sldId id="265" r:id="rId13"/>
    <p:sldId id="266" r:id="rId14"/>
    <p:sldId id="262" r:id="rId15"/>
    <p:sldId id="261" r:id="rId16"/>
    <p:sldId id="268" r:id="rId17"/>
    <p:sldId id="267" r:id="rId18"/>
    <p:sldId id="270" r:id="rId19"/>
    <p:sldId id="271" r:id="rId20"/>
    <p:sldId id="311" r:id="rId21"/>
    <p:sldId id="269" r:id="rId22"/>
    <p:sldId id="273" r:id="rId23"/>
    <p:sldId id="272" r:id="rId24"/>
    <p:sldId id="275" r:id="rId25"/>
    <p:sldId id="276" r:id="rId26"/>
    <p:sldId id="277" r:id="rId27"/>
    <p:sldId id="279" r:id="rId28"/>
    <p:sldId id="281" r:id="rId29"/>
    <p:sldId id="282" r:id="rId30"/>
    <p:sldId id="283" r:id="rId31"/>
    <p:sldId id="284" r:id="rId32"/>
    <p:sldId id="278" r:id="rId33"/>
    <p:sldId id="312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313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14" r:id="rId57"/>
    <p:sldId id="306" r:id="rId58"/>
    <p:sldId id="307" r:id="rId59"/>
    <p:sldId id="308" r:id="rId60"/>
    <p:sldId id="309" r:id="rId6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EE9864-9EB4-4B3B-B543-1334ECA347DE}" v="113" dt="2020-01-24T13:56:18.2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microsoft.com/office/2015/10/relationships/revisionInfo" Target="revisionInfo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ertje Fokkema" userId="e10015ea-c155-4f1b-b2e2-ac9a17ea7686" providerId="ADAL" clId="{5CEE9864-9EB4-4B3B-B543-1334ECA347DE}"/>
    <pc:docChg chg="undo custSel mod addSld delSld modSld sldOrd">
      <pc:chgData name="Geertje Fokkema" userId="e10015ea-c155-4f1b-b2e2-ac9a17ea7686" providerId="ADAL" clId="{5CEE9864-9EB4-4B3B-B543-1334ECA347DE}" dt="2020-01-24T13:56:23.683" v="1417" actId="6549"/>
      <pc:docMkLst>
        <pc:docMk/>
      </pc:docMkLst>
      <pc:sldChg chg="addSp modSp mod setBg">
        <pc:chgData name="Geertje Fokkema" userId="e10015ea-c155-4f1b-b2e2-ac9a17ea7686" providerId="ADAL" clId="{5CEE9864-9EB4-4B3B-B543-1334ECA347DE}" dt="2020-01-24T10:48:22.047" v="105" actId="1076"/>
        <pc:sldMkLst>
          <pc:docMk/>
          <pc:sldMk cId="1167359074" sldId="256"/>
        </pc:sldMkLst>
        <pc:spChg chg="mod">
          <ac:chgData name="Geertje Fokkema" userId="e10015ea-c155-4f1b-b2e2-ac9a17ea7686" providerId="ADAL" clId="{5CEE9864-9EB4-4B3B-B543-1334ECA347DE}" dt="2020-01-24T10:46:55.374" v="94" actId="1076"/>
          <ac:spMkLst>
            <pc:docMk/>
            <pc:sldMk cId="1167359074" sldId="256"/>
            <ac:spMk id="2" creationId="{0A13076F-8B0E-4B57-8A70-E477162544DD}"/>
          </ac:spMkLst>
        </pc:spChg>
        <pc:spChg chg="mod">
          <ac:chgData name="Geertje Fokkema" userId="e10015ea-c155-4f1b-b2e2-ac9a17ea7686" providerId="ADAL" clId="{5CEE9864-9EB4-4B3B-B543-1334ECA347DE}" dt="2020-01-24T10:47:14.836" v="100" actId="1076"/>
          <ac:spMkLst>
            <pc:docMk/>
            <pc:sldMk cId="1167359074" sldId="256"/>
            <ac:spMk id="3" creationId="{CADE04DF-A996-4CE9-BCA6-CAAEFAE0B965}"/>
          </ac:spMkLst>
        </pc:spChg>
        <pc:spChg chg="add">
          <ac:chgData name="Geertje Fokkema" userId="e10015ea-c155-4f1b-b2e2-ac9a17ea7686" providerId="ADAL" clId="{5CEE9864-9EB4-4B3B-B543-1334ECA347DE}" dt="2020-01-24T10:45:17.677" v="1" actId="26606"/>
          <ac:spMkLst>
            <pc:docMk/>
            <pc:sldMk cId="1167359074" sldId="256"/>
            <ac:spMk id="9" creationId="{87CC2527-562A-4F69-B487-4371E5B243E7}"/>
          </ac:spMkLst>
        </pc:spChg>
        <pc:picChg chg="add mod ord">
          <ac:chgData name="Geertje Fokkema" userId="e10015ea-c155-4f1b-b2e2-ac9a17ea7686" providerId="ADAL" clId="{5CEE9864-9EB4-4B3B-B543-1334ECA347DE}" dt="2020-01-24T10:45:17.677" v="1" actId="26606"/>
          <ac:picMkLst>
            <pc:docMk/>
            <pc:sldMk cId="1167359074" sldId="256"/>
            <ac:picMk id="4" creationId="{48970CE9-BB5F-433E-BD67-FB3BC74503A1}"/>
          </ac:picMkLst>
        </pc:picChg>
        <pc:picChg chg="add mod">
          <ac:chgData name="Geertje Fokkema" userId="e10015ea-c155-4f1b-b2e2-ac9a17ea7686" providerId="ADAL" clId="{5CEE9864-9EB4-4B3B-B543-1334ECA347DE}" dt="2020-01-24T10:48:22.047" v="105" actId="1076"/>
          <ac:picMkLst>
            <pc:docMk/>
            <pc:sldMk cId="1167359074" sldId="256"/>
            <ac:picMk id="5" creationId="{46ECA5D5-E414-4744-B40C-695E602893D6}"/>
          </ac:picMkLst>
        </pc:picChg>
        <pc:cxnChg chg="add">
          <ac:chgData name="Geertje Fokkema" userId="e10015ea-c155-4f1b-b2e2-ac9a17ea7686" providerId="ADAL" clId="{5CEE9864-9EB4-4B3B-B543-1334ECA347DE}" dt="2020-01-24T10:45:17.677" v="1" actId="26606"/>
          <ac:cxnSpMkLst>
            <pc:docMk/>
            <pc:sldMk cId="1167359074" sldId="256"/>
            <ac:cxnSpMk id="11" creationId="{BCDAEC91-5BCE-4B55-9CC0-43EF94CB734B}"/>
          </ac:cxnSpMkLst>
        </pc:cxnChg>
      </pc:sldChg>
      <pc:sldChg chg="addSp delSp modSp add mod setBg">
        <pc:chgData name="Geertje Fokkema" userId="e10015ea-c155-4f1b-b2e2-ac9a17ea7686" providerId="ADAL" clId="{5CEE9864-9EB4-4B3B-B543-1334ECA347DE}" dt="2020-01-24T10:50:18.042" v="160" actId="403"/>
        <pc:sldMkLst>
          <pc:docMk/>
          <pc:sldMk cId="2910697705" sldId="257"/>
        </pc:sldMkLst>
        <pc:spChg chg="mod">
          <ac:chgData name="Geertje Fokkema" userId="e10015ea-c155-4f1b-b2e2-ac9a17ea7686" providerId="ADAL" clId="{5CEE9864-9EB4-4B3B-B543-1334ECA347DE}" dt="2020-01-24T10:50:18.042" v="160" actId="403"/>
          <ac:spMkLst>
            <pc:docMk/>
            <pc:sldMk cId="2910697705" sldId="257"/>
            <ac:spMk id="2" creationId="{446911E8-0570-40D0-89DD-D5D2E3140232}"/>
          </ac:spMkLst>
        </pc:spChg>
        <pc:spChg chg="del">
          <ac:chgData name="Geertje Fokkema" userId="e10015ea-c155-4f1b-b2e2-ac9a17ea7686" providerId="ADAL" clId="{5CEE9864-9EB4-4B3B-B543-1334ECA347DE}" dt="2020-01-24T10:48:53.929" v="107"/>
          <ac:spMkLst>
            <pc:docMk/>
            <pc:sldMk cId="2910697705" sldId="257"/>
            <ac:spMk id="3" creationId="{16E1001C-6798-4563-A423-C38ED395A5A0}"/>
          </ac:spMkLst>
        </pc:spChg>
        <pc:spChg chg="add mod">
          <ac:chgData name="Geertje Fokkema" userId="e10015ea-c155-4f1b-b2e2-ac9a17ea7686" providerId="ADAL" clId="{5CEE9864-9EB4-4B3B-B543-1334ECA347DE}" dt="2020-01-24T10:49:41.650" v="130" actId="27636"/>
          <ac:spMkLst>
            <pc:docMk/>
            <pc:sldMk cId="2910697705" sldId="257"/>
            <ac:spMk id="8" creationId="{DD7BAE92-2DB6-4341-AFBA-9A2A689752A0}"/>
          </ac:spMkLst>
        </pc:spChg>
        <pc:picChg chg="add mod">
          <ac:chgData name="Geertje Fokkema" userId="e10015ea-c155-4f1b-b2e2-ac9a17ea7686" providerId="ADAL" clId="{5CEE9864-9EB4-4B3B-B543-1334ECA347DE}" dt="2020-01-24T10:49:03.726" v="108" actId="26606"/>
          <ac:picMkLst>
            <pc:docMk/>
            <pc:sldMk cId="2910697705" sldId="257"/>
            <ac:picMk id="4" creationId="{1920D6E4-10E7-4877-AFD6-C6CFB90EF33D}"/>
          </ac:picMkLst>
        </pc:picChg>
        <pc:cxnChg chg="add">
          <ac:chgData name="Geertje Fokkema" userId="e10015ea-c155-4f1b-b2e2-ac9a17ea7686" providerId="ADAL" clId="{5CEE9864-9EB4-4B3B-B543-1334ECA347DE}" dt="2020-01-24T10:49:03.726" v="108" actId="26606"/>
          <ac:cxnSpMkLst>
            <pc:docMk/>
            <pc:sldMk cId="2910697705" sldId="257"/>
            <ac:cxnSpMk id="11" creationId="{A7F400EE-A8A5-48AF-B4D6-291B52C6F0B0}"/>
          </ac:cxnSpMkLst>
        </pc:cxnChg>
      </pc:sldChg>
      <pc:sldChg chg="modSp add">
        <pc:chgData name="Geertje Fokkema" userId="e10015ea-c155-4f1b-b2e2-ac9a17ea7686" providerId="ADAL" clId="{5CEE9864-9EB4-4B3B-B543-1334ECA347DE}" dt="2020-01-24T10:50:28.677" v="165" actId="20577"/>
        <pc:sldMkLst>
          <pc:docMk/>
          <pc:sldMk cId="2137948002" sldId="258"/>
        </pc:sldMkLst>
        <pc:spChg chg="mod">
          <ac:chgData name="Geertje Fokkema" userId="e10015ea-c155-4f1b-b2e2-ac9a17ea7686" providerId="ADAL" clId="{5CEE9864-9EB4-4B3B-B543-1334ECA347DE}" dt="2020-01-24T10:50:24.882" v="162" actId="113"/>
          <ac:spMkLst>
            <pc:docMk/>
            <pc:sldMk cId="2137948002" sldId="258"/>
            <ac:spMk id="2" creationId="{446911E8-0570-40D0-89DD-D5D2E3140232}"/>
          </ac:spMkLst>
        </pc:spChg>
        <pc:spChg chg="mod">
          <ac:chgData name="Geertje Fokkema" userId="e10015ea-c155-4f1b-b2e2-ac9a17ea7686" providerId="ADAL" clId="{5CEE9864-9EB4-4B3B-B543-1334ECA347DE}" dt="2020-01-24T10:50:28.677" v="165" actId="20577"/>
          <ac:spMkLst>
            <pc:docMk/>
            <pc:sldMk cId="2137948002" sldId="258"/>
            <ac:spMk id="8" creationId="{DD7BAE92-2DB6-4341-AFBA-9A2A689752A0}"/>
          </ac:spMkLst>
        </pc:spChg>
      </pc:sldChg>
      <pc:sldChg chg="modSp add">
        <pc:chgData name="Geertje Fokkema" userId="e10015ea-c155-4f1b-b2e2-ac9a17ea7686" providerId="ADAL" clId="{5CEE9864-9EB4-4B3B-B543-1334ECA347DE}" dt="2020-01-24T10:52:04.465" v="231" actId="20577"/>
        <pc:sldMkLst>
          <pc:docMk/>
          <pc:sldMk cId="1460344825" sldId="259"/>
        </pc:sldMkLst>
        <pc:spChg chg="mod">
          <ac:chgData name="Geertje Fokkema" userId="e10015ea-c155-4f1b-b2e2-ac9a17ea7686" providerId="ADAL" clId="{5CEE9864-9EB4-4B3B-B543-1334ECA347DE}" dt="2020-01-24T10:51:14.687" v="226" actId="20577"/>
          <ac:spMkLst>
            <pc:docMk/>
            <pc:sldMk cId="1460344825" sldId="259"/>
            <ac:spMk id="2" creationId="{446911E8-0570-40D0-89DD-D5D2E3140232}"/>
          </ac:spMkLst>
        </pc:spChg>
        <pc:spChg chg="mod">
          <ac:chgData name="Geertje Fokkema" userId="e10015ea-c155-4f1b-b2e2-ac9a17ea7686" providerId="ADAL" clId="{5CEE9864-9EB4-4B3B-B543-1334ECA347DE}" dt="2020-01-24T10:52:04.465" v="231" actId="20577"/>
          <ac:spMkLst>
            <pc:docMk/>
            <pc:sldMk cId="1460344825" sldId="259"/>
            <ac:spMk id="8" creationId="{DD7BAE92-2DB6-4341-AFBA-9A2A689752A0}"/>
          </ac:spMkLst>
        </pc:spChg>
      </pc:sldChg>
      <pc:sldChg chg="modSp add">
        <pc:chgData name="Geertje Fokkema" userId="e10015ea-c155-4f1b-b2e2-ac9a17ea7686" providerId="ADAL" clId="{5CEE9864-9EB4-4B3B-B543-1334ECA347DE}" dt="2020-01-24T10:53:27.673" v="265"/>
        <pc:sldMkLst>
          <pc:docMk/>
          <pc:sldMk cId="1593571768" sldId="260"/>
        </pc:sldMkLst>
        <pc:spChg chg="mod">
          <ac:chgData name="Geertje Fokkema" userId="e10015ea-c155-4f1b-b2e2-ac9a17ea7686" providerId="ADAL" clId="{5CEE9864-9EB4-4B3B-B543-1334ECA347DE}" dt="2020-01-24T10:52:35.167" v="252" actId="20577"/>
          <ac:spMkLst>
            <pc:docMk/>
            <pc:sldMk cId="1593571768" sldId="260"/>
            <ac:spMk id="2" creationId="{446911E8-0570-40D0-89DD-D5D2E3140232}"/>
          </ac:spMkLst>
        </pc:spChg>
        <pc:spChg chg="mod">
          <ac:chgData name="Geertje Fokkema" userId="e10015ea-c155-4f1b-b2e2-ac9a17ea7686" providerId="ADAL" clId="{5CEE9864-9EB4-4B3B-B543-1334ECA347DE}" dt="2020-01-24T10:53:27.673" v="265"/>
          <ac:spMkLst>
            <pc:docMk/>
            <pc:sldMk cId="1593571768" sldId="260"/>
            <ac:spMk id="8" creationId="{DD7BAE92-2DB6-4341-AFBA-9A2A689752A0}"/>
          </ac:spMkLst>
        </pc:spChg>
      </pc:sldChg>
      <pc:sldChg chg="add del">
        <pc:chgData name="Geertje Fokkema" userId="e10015ea-c155-4f1b-b2e2-ac9a17ea7686" providerId="ADAL" clId="{5CEE9864-9EB4-4B3B-B543-1334ECA347DE}" dt="2020-01-24T10:50:42.172" v="168" actId="2696"/>
        <pc:sldMkLst>
          <pc:docMk/>
          <pc:sldMk cId="2929701283" sldId="260"/>
        </pc:sldMkLst>
      </pc:sldChg>
      <pc:sldChg chg="modSp add">
        <pc:chgData name="Geertje Fokkema" userId="e10015ea-c155-4f1b-b2e2-ac9a17ea7686" providerId="ADAL" clId="{5CEE9864-9EB4-4B3B-B543-1334ECA347DE}" dt="2020-01-24T13:22:34.245" v="321" actId="27636"/>
        <pc:sldMkLst>
          <pc:docMk/>
          <pc:sldMk cId="3346820461" sldId="261"/>
        </pc:sldMkLst>
        <pc:spChg chg="mod">
          <ac:chgData name="Geertje Fokkema" userId="e10015ea-c155-4f1b-b2e2-ac9a17ea7686" providerId="ADAL" clId="{5CEE9864-9EB4-4B3B-B543-1334ECA347DE}" dt="2020-01-24T13:21:41.338" v="306" actId="20577"/>
          <ac:spMkLst>
            <pc:docMk/>
            <pc:sldMk cId="3346820461" sldId="261"/>
            <ac:spMk id="2" creationId="{446911E8-0570-40D0-89DD-D5D2E3140232}"/>
          </ac:spMkLst>
        </pc:spChg>
        <pc:spChg chg="mod">
          <ac:chgData name="Geertje Fokkema" userId="e10015ea-c155-4f1b-b2e2-ac9a17ea7686" providerId="ADAL" clId="{5CEE9864-9EB4-4B3B-B543-1334ECA347DE}" dt="2020-01-24T13:22:34.245" v="321" actId="27636"/>
          <ac:spMkLst>
            <pc:docMk/>
            <pc:sldMk cId="3346820461" sldId="261"/>
            <ac:spMk id="8" creationId="{DD7BAE92-2DB6-4341-AFBA-9A2A689752A0}"/>
          </ac:spMkLst>
        </pc:spChg>
      </pc:sldChg>
      <pc:sldChg chg="modSp add">
        <pc:chgData name="Geertje Fokkema" userId="e10015ea-c155-4f1b-b2e2-ac9a17ea7686" providerId="ADAL" clId="{5CEE9864-9EB4-4B3B-B543-1334ECA347DE}" dt="2020-01-24T13:21:34.553" v="294" actId="6549"/>
        <pc:sldMkLst>
          <pc:docMk/>
          <pc:sldMk cId="1837402845" sldId="262"/>
        </pc:sldMkLst>
        <pc:spChg chg="mod">
          <ac:chgData name="Geertje Fokkema" userId="e10015ea-c155-4f1b-b2e2-ac9a17ea7686" providerId="ADAL" clId="{5CEE9864-9EB4-4B3B-B543-1334ECA347DE}" dt="2020-01-24T13:21:31.868" v="293" actId="20577"/>
          <ac:spMkLst>
            <pc:docMk/>
            <pc:sldMk cId="1837402845" sldId="262"/>
            <ac:spMk id="2" creationId="{446911E8-0570-40D0-89DD-D5D2E3140232}"/>
          </ac:spMkLst>
        </pc:spChg>
        <pc:spChg chg="mod">
          <ac:chgData name="Geertje Fokkema" userId="e10015ea-c155-4f1b-b2e2-ac9a17ea7686" providerId="ADAL" clId="{5CEE9864-9EB4-4B3B-B543-1334ECA347DE}" dt="2020-01-24T13:21:34.553" v="294" actId="6549"/>
          <ac:spMkLst>
            <pc:docMk/>
            <pc:sldMk cId="1837402845" sldId="262"/>
            <ac:spMk id="8" creationId="{DD7BAE92-2DB6-4341-AFBA-9A2A689752A0}"/>
          </ac:spMkLst>
        </pc:spChg>
      </pc:sldChg>
      <pc:sldChg chg="modSp add">
        <pc:chgData name="Geertje Fokkema" userId="e10015ea-c155-4f1b-b2e2-ac9a17ea7686" providerId="ADAL" clId="{5CEE9864-9EB4-4B3B-B543-1334ECA347DE}" dt="2020-01-24T10:53:00.199" v="264" actId="20577"/>
        <pc:sldMkLst>
          <pc:docMk/>
          <pc:sldMk cId="307616720" sldId="263"/>
        </pc:sldMkLst>
        <pc:spChg chg="mod">
          <ac:chgData name="Geertje Fokkema" userId="e10015ea-c155-4f1b-b2e2-ac9a17ea7686" providerId="ADAL" clId="{5CEE9864-9EB4-4B3B-B543-1334ECA347DE}" dt="2020-01-24T10:53:00.199" v="264" actId="20577"/>
          <ac:spMkLst>
            <pc:docMk/>
            <pc:sldMk cId="307616720" sldId="263"/>
            <ac:spMk id="2" creationId="{446911E8-0570-40D0-89DD-D5D2E3140232}"/>
          </ac:spMkLst>
        </pc:spChg>
      </pc:sldChg>
      <pc:sldChg chg="modSp add ord">
        <pc:chgData name="Geertje Fokkema" userId="e10015ea-c155-4f1b-b2e2-ac9a17ea7686" providerId="ADAL" clId="{5CEE9864-9EB4-4B3B-B543-1334ECA347DE}" dt="2020-01-24T10:53:59.224" v="276"/>
        <pc:sldMkLst>
          <pc:docMk/>
          <pc:sldMk cId="4079364237" sldId="264"/>
        </pc:sldMkLst>
        <pc:spChg chg="mod">
          <ac:chgData name="Geertje Fokkema" userId="e10015ea-c155-4f1b-b2e2-ac9a17ea7686" providerId="ADAL" clId="{5CEE9864-9EB4-4B3B-B543-1334ECA347DE}" dt="2020-01-24T10:53:52.643" v="275" actId="20577"/>
          <ac:spMkLst>
            <pc:docMk/>
            <pc:sldMk cId="4079364237" sldId="264"/>
            <ac:spMk id="2" creationId="{446911E8-0570-40D0-89DD-D5D2E3140232}"/>
          </ac:spMkLst>
        </pc:spChg>
        <pc:spChg chg="mod">
          <ac:chgData name="Geertje Fokkema" userId="e10015ea-c155-4f1b-b2e2-ac9a17ea7686" providerId="ADAL" clId="{5CEE9864-9EB4-4B3B-B543-1334ECA347DE}" dt="2020-01-24T10:53:59.224" v="276"/>
          <ac:spMkLst>
            <pc:docMk/>
            <pc:sldMk cId="4079364237" sldId="264"/>
            <ac:spMk id="8" creationId="{DD7BAE92-2DB6-4341-AFBA-9A2A689752A0}"/>
          </ac:spMkLst>
        </pc:spChg>
      </pc:sldChg>
      <pc:sldChg chg="modSp add ord">
        <pc:chgData name="Geertje Fokkema" userId="e10015ea-c155-4f1b-b2e2-ac9a17ea7686" providerId="ADAL" clId="{5CEE9864-9EB4-4B3B-B543-1334ECA347DE}" dt="2020-01-24T13:20:46.180" v="285"/>
        <pc:sldMkLst>
          <pc:docMk/>
          <pc:sldMk cId="2428103978" sldId="265"/>
        </pc:sldMkLst>
        <pc:spChg chg="mod">
          <ac:chgData name="Geertje Fokkema" userId="e10015ea-c155-4f1b-b2e2-ac9a17ea7686" providerId="ADAL" clId="{5CEE9864-9EB4-4B3B-B543-1334ECA347DE}" dt="2020-01-24T13:20:29.408" v="284" actId="20577"/>
          <ac:spMkLst>
            <pc:docMk/>
            <pc:sldMk cId="2428103978" sldId="265"/>
            <ac:spMk id="2" creationId="{446911E8-0570-40D0-89DD-D5D2E3140232}"/>
          </ac:spMkLst>
        </pc:spChg>
        <pc:spChg chg="mod">
          <ac:chgData name="Geertje Fokkema" userId="e10015ea-c155-4f1b-b2e2-ac9a17ea7686" providerId="ADAL" clId="{5CEE9864-9EB4-4B3B-B543-1334ECA347DE}" dt="2020-01-24T13:20:46.180" v="285"/>
          <ac:spMkLst>
            <pc:docMk/>
            <pc:sldMk cId="2428103978" sldId="265"/>
            <ac:spMk id="8" creationId="{DD7BAE92-2DB6-4341-AFBA-9A2A689752A0}"/>
          </ac:spMkLst>
        </pc:spChg>
      </pc:sldChg>
      <pc:sldChg chg="add">
        <pc:chgData name="Geertje Fokkema" userId="e10015ea-c155-4f1b-b2e2-ac9a17ea7686" providerId="ADAL" clId="{5CEE9864-9EB4-4B3B-B543-1334ECA347DE}" dt="2020-01-24T13:20:26.046" v="283"/>
        <pc:sldMkLst>
          <pc:docMk/>
          <pc:sldMk cId="1333860758" sldId="266"/>
        </pc:sldMkLst>
      </pc:sldChg>
      <pc:sldChg chg="modSp add">
        <pc:chgData name="Geertje Fokkema" userId="e10015ea-c155-4f1b-b2e2-ac9a17ea7686" providerId="ADAL" clId="{5CEE9864-9EB4-4B3B-B543-1334ECA347DE}" dt="2020-01-24T13:23:21.586" v="345" actId="27636"/>
        <pc:sldMkLst>
          <pc:docMk/>
          <pc:sldMk cId="4048396401" sldId="267"/>
        </pc:sldMkLst>
        <pc:spChg chg="mod">
          <ac:chgData name="Geertje Fokkema" userId="e10015ea-c155-4f1b-b2e2-ac9a17ea7686" providerId="ADAL" clId="{5CEE9864-9EB4-4B3B-B543-1334ECA347DE}" dt="2020-01-24T13:23:10.437" v="338" actId="20577"/>
          <ac:spMkLst>
            <pc:docMk/>
            <pc:sldMk cId="4048396401" sldId="267"/>
            <ac:spMk id="2" creationId="{446911E8-0570-40D0-89DD-D5D2E3140232}"/>
          </ac:spMkLst>
        </pc:spChg>
        <pc:spChg chg="mod">
          <ac:chgData name="Geertje Fokkema" userId="e10015ea-c155-4f1b-b2e2-ac9a17ea7686" providerId="ADAL" clId="{5CEE9864-9EB4-4B3B-B543-1334ECA347DE}" dt="2020-01-24T13:23:21.586" v="345" actId="27636"/>
          <ac:spMkLst>
            <pc:docMk/>
            <pc:sldMk cId="4048396401" sldId="267"/>
            <ac:spMk id="8" creationId="{DD7BAE92-2DB6-4341-AFBA-9A2A689752A0}"/>
          </ac:spMkLst>
        </pc:spChg>
      </pc:sldChg>
      <pc:sldChg chg="modSp add">
        <pc:chgData name="Geertje Fokkema" userId="e10015ea-c155-4f1b-b2e2-ac9a17ea7686" providerId="ADAL" clId="{5CEE9864-9EB4-4B3B-B543-1334ECA347DE}" dt="2020-01-24T13:22:41.964" v="324" actId="6549"/>
        <pc:sldMkLst>
          <pc:docMk/>
          <pc:sldMk cId="2042981315" sldId="268"/>
        </pc:sldMkLst>
        <pc:spChg chg="mod">
          <ac:chgData name="Geertje Fokkema" userId="e10015ea-c155-4f1b-b2e2-ac9a17ea7686" providerId="ADAL" clId="{5CEE9864-9EB4-4B3B-B543-1334ECA347DE}" dt="2020-01-24T13:22:41.964" v="324" actId="6549"/>
          <ac:spMkLst>
            <pc:docMk/>
            <pc:sldMk cId="2042981315" sldId="268"/>
            <ac:spMk id="8" creationId="{DD7BAE92-2DB6-4341-AFBA-9A2A689752A0}"/>
          </ac:spMkLst>
        </pc:spChg>
      </pc:sldChg>
      <pc:sldChg chg="modSp add">
        <pc:chgData name="Geertje Fokkema" userId="e10015ea-c155-4f1b-b2e2-ac9a17ea7686" providerId="ADAL" clId="{5CEE9864-9EB4-4B3B-B543-1334ECA347DE}" dt="2020-01-24T13:25:31.596" v="417" actId="6549"/>
        <pc:sldMkLst>
          <pc:docMk/>
          <pc:sldMk cId="4120455682" sldId="269"/>
        </pc:sldMkLst>
        <pc:spChg chg="mod">
          <ac:chgData name="Geertje Fokkema" userId="e10015ea-c155-4f1b-b2e2-ac9a17ea7686" providerId="ADAL" clId="{5CEE9864-9EB4-4B3B-B543-1334ECA347DE}" dt="2020-01-24T13:25:21.281" v="411" actId="20577"/>
          <ac:spMkLst>
            <pc:docMk/>
            <pc:sldMk cId="4120455682" sldId="269"/>
            <ac:spMk id="2" creationId="{446911E8-0570-40D0-89DD-D5D2E3140232}"/>
          </ac:spMkLst>
        </pc:spChg>
        <pc:spChg chg="mod">
          <ac:chgData name="Geertje Fokkema" userId="e10015ea-c155-4f1b-b2e2-ac9a17ea7686" providerId="ADAL" clId="{5CEE9864-9EB4-4B3B-B543-1334ECA347DE}" dt="2020-01-24T13:25:31.596" v="417" actId="6549"/>
          <ac:spMkLst>
            <pc:docMk/>
            <pc:sldMk cId="4120455682" sldId="269"/>
            <ac:spMk id="8" creationId="{DD7BAE92-2DB6-4341-AFBA-9A2A689752A0}"/>
          </ac:spMkLst>
        </pc:spChg>
      </pc:sldChg>
      <pc:sldChg chg="modSp add ord">
        <pc:chgData name="Geertje Fokkema" userId="e10015ea-c155-4f1b-b2e2-ac9a17ea7686" providerId="ADAL" clId="{5CEE9864-9EB4-4B3B-B543-1334ECA347DE}" dt="2020-01-24T13:24:17.252" v="362" actId="27636"/>
        <pc:sldMkLst>
          <pc:docMk/>
          <pc:sldMk cId="4091451450" sldId="270"/>
        </pc:sldMkLst>
        <pc:spChg chg="mod">
          <ac:chgData name="Geertje Fokkema" userId="e10015ea-c155-4f1b-b2e2-ac9a17ea7686" providerId="ADAL" clId="{5CEE9864-9EB4-4B3B-B543-1334ECA347DE}" dt="2020-01-24T13:24:03.353" v="357" actId="20577"/>
          <ac:spMkLst>
            <pc:docMk/>
            <pc:sldMk cId="4091451450" sldId="270"/>
            <ac:spMk id="2" creationId="{446911E8-0570-40D0-89DD-D5D2E3140232}"/>
          </ac:spMkLst>
        </pc:spChg>
        <pc:spChg chg="mod">
          <ac:chgData name="Geertje Fokkema" userId="e10015ea-c155-4f1b-b2e2-ac9a17ea7686" providerId="ADAL" clId="{5CEE9864-9EB4-4B3B-B543-1334ECA347DE}" dt="2020-01-24T13:24:17.252" v="362" actId="27636"/>
          <ac:spMkLst>
            <pc:docMk/>
            <pc:sldMk cId="4091451450" sldId="270"/>
            <ac:spMk id="8" creationId="{DD7BAE92-2DB6-4341-AFBA-9A2A689752A0}"/>
          </ac:spMkLst>
        </pc:spChg>
      </pc:sldChg>
      <pc:sldChg chg="modSp add">
        <pc:chgData name="Geertje Fokkema" userId="e10015ea-c155-4f1b-b2e2-ac9a17ea7686" providerId="ADAL" clId="{5CEE9864-9EB4-4B3B-B543-1334ECA347DE}" dt="2020-01-24T13:24:49.651" v="370" actId="27636"/>
        <pc:sldMkLst>
          <pc:docMk/>
          <pc:sldMk cId="3117489801" sldId="271"/>
        </pc:sldMkLst>
        <pc:spChg chg="mod">
          <ac:chgData name="Geertje Fokkema" userId="e10015ea-c155-4f1b-b2e2-ac9a17ea7686" providerId="ADAL" clId="{5CEE9864-9EB4-4B3B-B543-1334ECA347DE}" dt="2020-01-24T13:24:30.243" v="366" actId="20577"/>
          <ac:spMkLst>
            <pc:docMk/>
            <pc:sldMk cId="3117489801" sldId="271"/>
            <ac:spMk id="2" creationId="{446911E8-0570-40D0-89DD-D5D2E3140232}"/>
          </ac:spMkLst>
        </pc:spChg>
        <pc:spChg chg="mod">
          <ac:chgData name="Geertje Fokkema" userId="e10015ea-c155-4f1b-b2e2-ac9a17ea7686" providerId="ADAL" clId="{5CEE9864-9EB4-4B3B-B543-1334ECA347DE}" dt="2020-01-24T13:24:49.651" v="370" actId="27636"/>
          <ac:spMkLst>
            <pc:docMk/>
            <pc:sldMk cId="3117489801" sldId="271"/>
            <ac:spMk id="8" creationId="{DD7BAE92-2DB6-4341-AFBA-9A2A689752A0}"/>
          </ac:spMkLst>
        </pc:spChg>
      </pc:sldChg>
      <pc:sldChg chg="modSp add">
        <pc:chgData name="Geertje Fokkema" userId="e10015ea-c155-4f1b-b2e2-ac9a17ea7686" providerId="ADAL" clId="{5CEE9864-9EB4-4B3B-B543-1334ECA347DE}" dt="2020-01-24T13:27:13.794" v="478" actId="27636"/>
        <pc:sldMkLst>
          <pc:docMk/>
          <pc:sldMk cId="2167991386" sldId="272"/>
        </pc:sldMkLst>
        <pc:spChg chg="mod">
          <ac:chgData name="Geertje Fokkema" userId="e10015ea-c155-4f1b-b2e2-ac9a17ea7686" providerId="ADAL" clId="{5CEE9864-9EB4-4B3B-B543-1334ECA347DE}" dt="2020-01-24T13:27:02.219" v="474" actId="20577"/>
          <ac:spMkLst>
            <pc:docMk/>
            <pc:sldMk cId="2167991386" sldId="272"/>
            <ac:spMk id="2" creationId="{446911E8-0570-40D0-89DD-D5D2E3140232}"/>
          </ac:spMkLst>
        </pc:spChg>
        <pc:spChg chg="mod">
          <ac:chgData name="Geertje Fokkema" userId="e10015ea-c155-4f1b-b2e2-ac9a17ea7686" providerId="ADAL" clId="{5CEE9864-9EB4-4B3B-B543-1334ECA347DE}" dt="2020-01-24T13:27:13.794" v="478" actId="27636"/>
          <ac:spMkLst>
            <pc:docMk/>
            <pc:sldMk cId="2167991386" sldId="272"/>
            <ac:spMk id="8" creationId="{DD7BAE92-2DB6-4341-AFBA-9A2A689752A0}"/>
          </ac:spMkLst>
        </pc:spChg>
      </pc:sldChg>
      <pc:sldChg chg="modSp add">
        <pc:chgData name="Geertje Fokkema" userId="e10015ea-c155-4f1b-b2e2-ac9a17ea7686" providerId="ADAL" clId="{5CEE9864-9EB4-4B3B-B543-1334ECA347DE}" dt="2020-01-24T13:26:37.316" v="441" actId="27636"/>
        <pc:sldMkLst>
          <pc:docMk/>
          <pc:sldMk cId="4238259097" sldId="273"/>
        </pc:sldMkLst>
        <pc:spChg chg="mod">
          <ac:chgData name="Geertje Fokkema" userId="e10015ea-c155-4f1b-b2e2-ac9a17ea7686" providerId="ADAL" clId="{5CEE9864-9EB4-4B3B-B543-1334ECA347DE}" dt="2020-01-24T13:26:15.309" v="431" actId="20577"/>
          <ac:spMkLst>
            <pc:docMk/>
            <pc:sldMk cId="4238259097" sldId="273"/>
            <ac:spMk id="2" creationId="{446911E8-0570-40D0-89DD-D5D2E3140232}"/>
          </ac:spMkLst>
        </pc:spChg>
        <pc:spChg chg="mod">
          <ac:chgData name="Geertje Fokkema" userId="e10015ea-c155-4f1b-b2e2-ac9a17ea7686" providerId="ADAL" clId="{5CEE9864-9EB4-4B3B-B543-1334ECA347DE}" dt="2020-01-24T13:26:37.316" v="441" actId="27636"/>
          <ac:spMkLst>
            <pc:docMk/>
            <pc:sldMk cId="4238259097" sldId="273"/>
            <ac:spMk id="8" creationId="{DD7BAE92-2DB6-4341-AFBA-9A2A689752A0}"/>
          </ac:spMkLst>
        </pc:spChg>
      </pc:sldChg>
      <pc:sldChg chg="modSp add del">
        <pc:chgData name="Geertje Fokkema" userId="e10015ea-c155-4f1b-b2e2-ac9a17ea7686" providerId="ADAL" clId="{5CEE9864-9EB4-4B3B-B543-1334ECA347DE}" dt="2020-01-24T13:28:19.001" v="492" actId="47"/>
        <pc:sldMkLst>
          <pc:docMk/>
          <pc:sldMk cId="3392231025" sldId="274"/>
        </pc:sldMkLst>
        <pc:spChg chg="mod">
          <ac:chgData name="Geertje Fokkema" userId="e10015ea-c155-4f1b-b2e2-ac9a17ea7686" providerId="ADAL" clId="{5CEE9864-9EB4-4B3B-B543-1334ECA347DE}" dt="2020-01-24T13:28:06.214" v="491" actId="27636"/>
          <ac:spMkLst>
            <pc:docMk/>
            <pc:sldMk cId="3392231025" sldId="274"/>
            <ac:spMk id="8" creationId="{DD7BAE92-2DB6-4341-AFBA-9A2A689752A0}"/>
          </ac:spMkLst>
        </pc:spChg>
      </pc:sldChg>
      <pc:sldChg chg="modSp add">
        <pc:chgData name="Geertje Fokkema" userId="e10015ea-c155-4f1b-b2e2-ac9a17ea7686" providerId="ADAL" clId="{5CEE9864-9EB4-4B3B-B543-1334ECA347DE}" dt="2020-01-24T13:28:27.704" v="495" actId="5793"/>
        <pc:sldMkLst>
          <pc:docMk/>
          <pc:sldMk cId="649463054" sldId="275"/>
        </pc:sldMkLst>
        <pc:spChg chg="mod">
          <ac:chgData name="Geertje Fokkema" userId="e10015ea-c155-4f1b-b2e2-ac9a17ea7686" providerId="ADAL" clId="{5CEE9864-9EB4-4B3B-B543-1334ECA347DE}" dt="2020-01-24T13:28:27.704" v="495" actId="5793"/>
          <ac:spMkLst>
            <pc:docMk/>
            <pc:sldMk cId="649463054" sldId="275"/>
            <ac:spMk id="8" creationId="{DD7BAE92-2DB6-4341-AFBA-9A2A689752A0}"/>
          </ac:spMkLst>
        </pc:spChg>
      </pc:sldChg>
      <pc:sldChg chg="modSp add">
        <pc:chgData name="Geertje Fokkema" userId="e10015ea-c155-4f1b-b2e2-ac9a17ea7686" providerId="ADAL" clId="{5CEE9864-9EB4-4B3B-B543-1334ECA347DE}" dt="2020-01-24T13:29:15.033" v="535" actId="20577"/>
        <pc:sldMkLst>
          <pc:docMk/>
          <pc:sldMk cId="736841573" sldId="276"/>
        </pc:sldMkLst>
        <pc:spChg chg="mod">
          <ac:chgData name="Geertje Fokkema" userId="e10015ea-c155-4f1b-b2e2-ac9a17ea7686" providerId="ADAL" clId="{5CEE9864-9EB4-4B3B-B543-1334ECA347DE}" dt="2020-01-24T13:29:15.033" v="535" actId="20577"/>
          <ac:spMkLst>
            <pc:docMk/>
            <pc:sldMk cId="736841573" sldId="276"/>
            <ac:spMk id="8" creationId="{DD7BAE92-2DB6-4341-AFBA-9A2A689752A0}"/>
          </ac:spMkLst>
        </pc:spChg>
      </pc:sldChg>
      <pc:sldChg chg="modSp add ord">
        <pc:chgData name="Geertje Fokkema" userId="e10015ea-c155-4f1b-b2e2-ac9a17ea7686" providerId="ADAL" clId="{5CEE9864-9EB4-4B3B-B543-1334ECA347DE}" dt="2020-01-24T13:30:24.323" v="587" actId="6549"/>
        <pc:sldMkLst>
          <pc:docMk/>
          <pc:sldMk cId="101379630" sldId="277"/>
        </pc:sldMkLst>
        <pc:spChg chg="mod">
          <ac:chgData name="Geertje Fokkema" userId="e10015ea-c155-4f1b-b2e2-ac9a17ea7686" providerId="ADAL" clId="{5CEE9864-9EB4-4B3B-B543-1334ECA347DE}" dt="2020-01-24T13:30:08.414" v="586" actId="27636"/>
          <ac:spMkLst>
            <pc:docMk/>
            <pc:sldMk cId="101379630" sldId="277"/>
            <ac:spMk id="2" creationId="{446911E8-0570-40D0-89DD-D5D2E3140232}"/>
          </ac:spMkLst>
        </pc:spChg>
        <pc:spChg chg="mod">
          <ac:chgData name="Geertje Fokkema" userId="e10015ea-c155-4f1b-b2e2-ac9a17ea7686" providerId="ADAL" clId="{5CEE9864-9EB4-4B3B-B543-1334ECA347DE}" dt="2020-01-24T13:30:24.323" v="587" actId="6549"/>
          <ac:spMkLst>
            <pc:docMk/>
            <pc:sldMk cId="101379630" sldId="277"/>
            <ac:spMk id="8" creationId="{DD7BAE92-2DB6-4341-AFBA-9A2A689752A0}"/>
          </ac:spMkLst>
        </pc:spChg>
      </pc:sldChg>
      <pc:sldChg chg="modSp add">
        <pc:chgData name="Geertje Fokkema" userId="e10015ea-c155-4f1b-b2e2-ac9a17ea7686" providerId="ADAL" clId="{5CEE9864-9EB4-4B3B-B543-1334ECA347DE}" dt="2020-01-24T13:55:48.181" v="1413" actId="6549"/>
        <pc:sldMkLst>
          <pc:docMk/>
          <pc:sldMk cId="1621741370" sldId="278"/>
        </pc:sldMkLst>
        <pc:spChg chg="mod">
          <ac:chgData name="Geertje Fokkema" userId="e10015ea-c155-4f1b-b2e2-ac9a17ea7686" providerId="ADAL" clId="{5CEE9864-9EB4-4B3B-B543-1334ECA347DE}" dt="2020-01-24T13:34:55.933" v="784" actId="20577"/>
          <ac:spMkLst>
            <pc:docMk/>
            <pc:sldMk cId="1621741370" sldId="278"/>
            <ac:spMk id="2" creationId="{446911E8-0570-40D0-89DD-D5D2E3140232}"/>
          </ac:spMkLst>
        </pc:spChg>
        <pc:spChg chg="mod">
          <ac:chgData name="Geertje Fokkema" userId="e10015ea-c155-4f1b-b2e2-ac9a17ea7686" providerId="ADAL" clId="{5CEE9864-9EB4-4B3B-B543-1334ECA347DE}" dt="2020-01-24T13:55:48.181" v="1413" actId="6549"/>
          <ac:spMkLst>
            <pc:docMk/>
            <pc:sldMk cId="1621741370" sldId="278"/>
            <ac:spMk id="8" creationId="{DD7BAE92-2DB6-4341-AFBA-9A2A689752A0}"/>
          </ac:spMkLst>
        </pc:spChg>
      </pc:sldChg>
      <pc:sldChg chg="modSp add">
        <pc:chgData name="Geertje Fokkema" userId="e10015ea-c155-4f1b-b2e2-ac9a17ea7686" providerId="ADAL" clId="{5CEE9864-9EB4-4B3B-B543-1334ECA347DE}" dt="2020-01-24T13:30:51.080" v="598" actId="27636"/>
        <pc:sldMkLst>
          <pc:docMk/>
          <pc:sldMk cId="3987185001" sldId="279"/>
        </pc:sldMkLst>
        <pc:spChg chg="mod">
          <ac:chgData name="Geertje Fokkema" userId="e10015ea-c155-4f1b-b2e2-ac9a17ea7686" providerId="ADAL" clId="{5CEE9864-9EB4-4B3B-B543-1334ECA347DE}" dt="2020-01-24T13:30:37.183" v="596" actId="27636"/>
          <ac:spMkLst>
            <pc:docMk/>
            <pc:sldMk cId="3987185001" sldId="279"/>
            <ac:spMk id="2" creationId="{446911E8-0570-40D0-89DD-D5D2E3140232}"/>
          </ac:spMkLst>
        </pc:spChg>
        <pc:spChg chg="mod">
          <ac:chgData name="Geertje Fokkema" userId="e10015ea-c155-4f1b-b2e2-ac9a17ea7686" providerId="ADAL" clId="{5CEE9864-9EB4-4B3B-B543-1334ECA347DE}" dt="2020-01-24T13:30:51.080" v="598" actId="27636"/>
          <ac:spMkLst>
            <pc:docMk/>
            <pc:sldMk cId="3987185001" sldId="279"/>
            <ac:spMk id="8" creationId="{DD7BAE92-2DB6-4341-AFBA-9A2A689752A0}"/>
          </ac:spMkLst>
        </pc:spChg>
      </pc:sldChg>
      <pc:sldChg chg="addSp delSp add del ord">
        <pc:chgData name="Geertje Fokkema" userId="e10015ea-c155-4f1b-b2e2-ac9a17ea7686" providerId="ADAL" clId="{5CEE9864-9EB4-4B3B-B543-1334ECA347DE}" dt="2020-01-24T13:32:12.659" v="655" actId="47"/>
        <pc:sldMkLst>
          <pc:docMk/>
          <pc:sldMk cId="2208731666" sldId="280"/>
        </pc:sldMkLst>
        <pc:spChg chg="add del">
          <ac:chgData name="Geertje Fokkema" userId="e10015ea-c155-4f1b-b2e2-ac9a17ea7686" providerId="ADAL" clId="{5CEE9864-9EB4-4B3B-B543-1334ECA347DE}" dt="2020-01-24T13:31:23.788" v="603"/>
          <ac:spMkLst>
            <pc:docMk/>
            <pc:sldMk cId="2208731666" sldId="280"/>
            <ac:spMk id="3" creationId="{FF1E7FB0-BF15-4978-B786-0E256B3339EB}"/>
          </ac:spMkLst>
        </pc:spChg>
      </pc:sldChg>
      <pc:sldChg chg="modSp add ord">
        <pc:chgData name="Geertje Fokkema" userId="e10015ea-c155-4f1b-b2e2-ac9a17ea7686" providerId="ADAL" clId="{5CEE9864-9EB4-4B3B-B543-1334ECA347DE}" dt="2020-01-24T13:31:57.224" v="654"/>
        <pc:sldMkLst>
          <pc:docMk/>
          <pc:sldMk cId="285207972" sldId="281"/>
        </pc:sldMkLst>
        <pc:spChg chg="mod">
          <ac:chgData name="Geertje Fokkema" userId="e10015ea-c155-4f1b-b2e2-ac9a17ea7686" providerId="ADAL" clId="{5CEE9864-9EB4-4B3B-B543-1334ECA347DE}" dt="2020-01-24T13:31:51.790" v="653" actId="27636"/>
          <ac:spMkLst>
            <pc:docMk/>
            <pc:sldMk cId="285207972" sldId="281"/>
            <ac:spMk id="2" creationId="{446911E8-0570-40D0-89DD-D5D2E3140232}"/>
          </ac:spMkLst>
        </pc:spChg>
        <pc:spChg chg="mod">
          <ac:chgData name="Geertje Fokkema" userId="e10015ea-c155-4f1b-b2e2-ac9a17ea7686" providerId="ADAL" clId="{5CEE9864-9EB4-4B3B-B543-1334ECA347DE}" dt="2020-01-24T13:31:57.224" v="654"/>
          <ac:spMkLst>
            <pc:docMk/>
            <pc:sldMk cId="285207972" sldId="281"/>
            <ac:spMk id="8" creationId="{DD7BAE92-2DB6-4341-AFBA-9A2A689752A0}"/>
          </ac:spMkLst>
        </pc:spChg>
      </pc:sldChg>
      <pc:sldChg chg="modSp add">
        <pc:chgData name="Geertje Fokkema" userId="e10015ea-c155-4f1b-b2e2-ac9a17ea7686" providerId="ADAL" clId="{5CEE9864-9EB4-4B3B-B543-1334ECA347DE}" dt="2020-01-24T13:32:35.177" v="665" actId="27636"/>
        <pc:sldMkLst>
          <pc:docMk/>
          <pc:sldMk cId="3620683532" sldId="282"/>
        </pc:sldMkLst>
        <pc:spChg chg="mod">
          <ac:chgData name="Geertje Fokkema" userId="e10015ea-c155-4f1b-b2e2-ac9a17ea7686" providerId="ADAL" clId="{5CEE9864-9EB4-4B3B-B543-1334ECA347DE}" dt="2020-01-24T13:32:21.143" v="661" actId="20577"/>
          <ac:spMkLst>
            <pc:docMk/>
            <pc:sldMk cId="3620683532" sldId="282"/>
            <ac:spMk id="2" creationId="{446911E8-0570-40D0-89DD-D5D2E3140232}"/>
          </ac:spMkLst>
        </pc:spChg>
        <pc:spChg chg="mod">
          <ac:chgData name="Geertje Fokkema" userId="e10015ea-c155-4f1b-b2e2-ac9a17ea7686" providerId="ADAL" clId="{5CEE9864-9EB4-4B3B-B543-1334ECA347DE}" dt="2020-01-24T13:32:35.177" v="665" actId="27636"/>
          <ac:spMkLst>
            <pc:docMk/>
            <pc:sldMk cId="3620683532" sldId="282"/>
            <ac:spMk id="8" creationId="{DD7BAE92-2DB6-4341-AFBA-9A2A689752A0}"/>
          </ac:spMkLst>
        </pc:spChg>
      </pc:sldChg>
      <pc:sldChg chg="modSp add">
        <pc:chgData name="Geertje Fokkema" userId="e10015ea-c155-4f1b-b2e2-ac9a17ea7686" providerId="ADAL" clId="{5CEE9864-9EB4-4B3B-B543-1334ECA347DE}" dt="2020-01-24T13:33:31.822" v="734" actId="20577"/>
        <pc:sldMkLst>
          <pc:docMk/>
          <pc:sldMk cId="1057399282" sldId="283"/>
        </pc:sldMkLst>
        <pc:spChg chg="mod">
          <ac:chgData name="Geertje Fokkema" userId="e10015ea-c155-4f1b-b2e2-ac9a17ea7686" providerId="ADAL" clId="{5CEE9864-9EB4-4B3B-B543-1334ECA347DE}" dt="2020-01-24T13:33:31.822" v="734" actId="20577"/>
          <ac:spMkLst>
            <pc:docMk/>
            <pc:sldMk cId="1057399282" sldId="283"/>
            <ac:spMk id="2" creationId="{446911E8-0570-40D0-89DD-D5D2E3140232}"/>
          </ac:spMkLst>
        </pc:spChg>
        <pc:spChg chg="mod">
          <ac:chgData name="Geertje Fokkema" userId="e10015ea-c155-4f1b-b2e2-ac9a17ea7686" providerId="ADAL" clId="{5CEE9864-9EB4-4B3B-B543-1334ECA347DE}" dt="2020-01-24T13:33:13.757" v="691"/>
          <ac:spMkLst>
            <pc:docMk/>
            <pc:sldMk cId="1057399282" sldId="283"/>
            <ac:spMk id="8" creationId="{DD7BAE92-2DB6-4341-AFBA-9A2A689752A0}"/>
          </ac:spMkLst>
        </pc:spChg>
      </pc:sldChg>
      <pc:sldChg chg="modSp add">
        <pc:chgData name="Geertje Fokkema" userId="e10015ea-c155-4f1b-b2e2-ac9a17ea7686" providerId="ADAL" clId="{5CEE9864-9EB4-4B3B-B543-1334ECA347DE}" dt="2020-01-24T13:34:13.721" v="743" actId="20577"/>
        <pc:sldMkLst>
          <pc:docMk/>
          <pc:sldMk cId="3698101221" sldId="284"/>
        </pc:sldMkLst>
        <pc:spChg chg="mod">
          <ac:chgData name="Geertje Fokkema" userId="e10015ea-c155-4f1b-b2e2-ac9a17ea7686" providerId="ADAL" clId="{5CEE9864-9EB4-4B3B-B543-1334ECA347DE}" dt="2020-01-24T13:34:13.721" v="743" actId="20577"/>
          <ac:spMkLst>
            <pc:docMk/>
            <pc:sldMk cId="3698101221" sldId="284"/>
            <ac:spMk id="8" creationId="{DD7BAE92-2DB6-4341-AFBA-9A2A689752A0}"/>
          </ac:spMkLst>
        </pc:spChg>
      </pc:sldChg>
      <pc:sldChg chg="modSp add ord">
        <pc:chgData name="Geertje Fokkema" userId="e10015ea-c155-4f1b-b2e2-ac9a17ea7686" providerId="ADAL" clId="{5CEE9864-9EB4-4B3B-B543-1334ECA347DE}" dt="2020-01-24T13:38:31.067" v="838" actId="20577"/>
        <pc:sldMkLst>
          <pc:docMk/>
          <pc:sldMk cId="933430766" sldId="285"/>
        </pc:sldMkLst>
        <pc:spChg chg="mod">
          <ac:chgData name="Geertje Fokkema" userId="e10015ea-c155-4f1b-b2e2-ac9a17ea7686" providerId="ADAL" clId="{5CEE9864-9EB4-4B3B-B543-1334ECA347DE}" dt="2020-01-24T13:38:31.067" v="838" actId="20577"/>
          <ac:spMkLst>
            <pc:docMk/>
            <pc:sldMk cId="933430766" sldId="285"/>
            <ac:spMk id="2" creationId="{446911E8-0570-40D0-89DD-D5D2E3140232}"/>
          </ac:spMkLst>
        </pc:spChg>
        <pc:spChg chg="mod">
          <ac:chgData name="Geertje Fokkema" userId="e10015ea-c155-4f1b-b2e2-ac9a17ea7686" providerId="ADAL" clId="{5CEE9864-9EB4-4B3B-B543-1334ECA347DE}" dt="2020-01-24T13:37:23.302" v="823" actId="27636"/>
          <ac:spMkLst>
            <pc:docMk/>
            <pc:sldMk cId="933430766" sldId="285"/>
            <ac:spMk id="8" creationId="{DD7BAE92-2DB6-4341-AFBA-9A2A689752A0}"/>
          </ac:spMkLst>
        </pc:spChg>
      </pc:sldChg>
      <pc:sldChg chg="modSp add">
        <pc:chgData name="Geertje Fokkema" userId="e10015ea-c155-4f1b-b2e2-ac9a17ea7686" providerId="ADAL" clId="{5CEE9864-9EB4-4B3B-B543-1334ECA347DE}" dt="2020-01-24T13:38:34.963" v="839" actId="20577"/>
        <pc:sldMkLst>
          <pc:docMk/>
          <pc:sldMk cId="364391078" sldId="286"/>
        </pc:sldMkLst>
        <pc:spChg chg="mod">
          <ac:chgData name="Geertje Fokkema" userId="e10015ea-c155-4f1b-b2e2-ac9a17ea7686" providerId="ADAL" clId="{5CEE9864-9EB4-4B3B-B543-1334ECA347DE}" dt="2020-01-24T13:38:34.963" v="839" actId="20577"/>
          <ac:spMkLst>
            <pc:docMk/>
            <pc:sldMk cId="364391078" sldId="286"/>
            <ac:spMk id="2" creationId="{446911E8-0570-40D0-89DD-D5D2E3140232}"/>
          </ac:spMkLst>
        </pc:spChg>
        <pc:spChg chg="mod">
          <ac:chgData name="Geertje Fokkema" userId="e10015ea-c155-4f1b-b2e2-ac9a17ea7686" providerId="ADAL" clId="{5CEE9864-9EB4-4B3B-B543-1334ECA347DE}" dt="2020-01-24T13:37:40.337" v="825"/>
          <ac:spMkLst>
            <pc:docMk/>
            <pc:sldMk cId="364391078" sldId="286"/>
            <ac:spMk id="8" creationId="{DD7BAE92-2DB6-4341-AFBA-9A2A689752A0}"/>
          </ac:spMkLst>
        </pc:spChg>
      </pc:sldChg>
      <pc:sldChg chg="modSp add ord">
        <pc:chgData name="Geertje Fokkema" userId="e10015ea-c155-4f1b-b2e2-ac9a17ea7686" providerId="ADAL" clId="{5CEE9864-9EB4-4B3B-B543-1334ECA347DE}" dt="2020-01-24T13:38:03.328" v="831" actId="20577"/>
        <pc:sldMkLst>
          <pc:docMk/>
          <pc:sldMk cId="3845609189" sldId="287"/>
        </pc:sldMkLst>
        <pc:spChg chg="mod">
          <ac:chgData name="Geertje Fokkema" userId="e10015ea-c155-4f1b-b2e2-ac9a17ea7686" providerId="ADAL" clId="{5CEE9864-9EB4-4B3B-B543-1334ECA347DE}" dt="2020-01-24T13:38:03.328" v="831" actId="20577"/>
          <ac:spMkLst>
            <pc:docMk/>
            <pc:sldMk cId="3845609189" sldId="287"/>
            <ac:spMk id="2" creationId="{446911E8-0570-40D0-89DD-D5D2E3140232}"/>
          </ac:spMkLst>
        </pc:spChg>
      </pc:sldChg>
      <pc:sldChg chg="modSp add ord">
        <pc:chgData name="Geertje Fokkema" userId="e10015ea-c155-4f1b-b2e2-ac9a17ea7686" providerId="ADAL" clId="{5CEE9864-9EB4-4B3B-B543-1334ECA347DE}" dt="2020-01-24T13:39:03.840" v="873"/>
        <pc:sldMkLst>
          <pc:docMk/>
          <pc:sldMk cId="3957610760" sldId="288"/>
        </pc:sldMkLst>
        <pc:spChg chg="mod">
          <ac:chgData name="Geertje Fokkema" userId="e10015ea-c155-4f1b-b2e2-ac9a17ea7686" providerId="ADAL" clId="{5CEE9864-9EB4-4B3B-B543-1334ECA347DE}" dt="2020-01-24T13:38:47.889" v="872" actId="20577"/>
          <ac:spMkLst>
            <pc:docMk/>
            <pc:sldMk cId="3957610760" sldId="288"/>
            <ac:spMk id="2" creationId="{446911E8-0570-40D0-89DD-D5D2E3140232}"/>
          </ac:spMkLst>
        </pc:spChg>
        <pc:spChg chg="mod">
          <ac:chgData name="Geertje Fokkema" userId="e10015ea-c155-4f1b-b2e2-ac9a17ea7686" providerId="ADAL" clId="{5CEE9864-9EB4-4B3B-B543-1334ECA347DE}" dt="2020-01-24T13:39:03.840" v="873"/>
          <ac:spMkLst>
            <pc:docMk/>
            <pc:sldMk cId="3957610760" sldId="288"/>
            <ac:spMk id="8" creationId="{DD7BAE92-2DB6-4341-AFBA-9A2A689752A0}"/>
          </ac:spMkLst>
        </pc:spChg>
      </pc:sldChg>
      <pc:sldChg chg="modSp add">
        <pc:chgData name="Geertje Fokkema" userId="e10015ea-c155-4f1b-b2e2-ac9a17ea7686" providerId="ADAL" clId="{5CEE9864-9EB4-4B3B-B543-1334ECA347DE}" dt="2020-01-24T13:39:30.421" v="875"/>
        <pc:sldMkLst>
          <pc:docMk/>
          <pc:sldMk cId="1899444429" sldId="289"/>
        </pc:sldMkLst>
        <pc:spChg chg="mod">
          <ac:chgData name="Geertje Fokkema" userId="e10015ea-c155-4f1b-b2e2-ac9a17ea7686" providerId="ADAL" clId="{5CEE9864-9EB4-4B3B-B543-1334ECA347DE}" dt="2020-01-24T13:39:30.421" v="875"/>
          <ac:spMkLst>
            <pc:docMk/>
            <pc:sldMk cId="1899444429" sldId="289"/>
            <ac:spMk id="8" creationId="{DD7BAE92-2DB6-4341-AFBA-9A2A689752A0}"/>
          </ac:spMkLst>
        </pc:spChg>
      </pc:sldChg>
      <pc:sldChg chg="modSp add ord">
        <pc:chgData name="Geertje Fokkema" userId="e10015ea-c155-4f1b-b2e2-ac9a17ea7686" providerId="ADAL" clId="{5CEE9864-9EB4-4B3B-B543-1334ECA347DE}" dt="2020-01-24T13:40:05.128" v="894" actId="20577"/>
        <pc:sldMkLst>
          <pc:docMk/>
          <pc:sldMk cId="3437389938" sldId="290"/>
        </pc:sldMkLst>
        <pc:spChg chg="mod">
          <ac:chgData name="Geertje Fokkema" userId="e10015ea-c155-4f1b-b2e2-ac9a17ea7686" providerId="ADAL" clId="{5CEE9864-9EB4-4B3B-B543-1334ECA347DE}" dt="2020-01-24T13:39:54.563" v="892" actId="20577"/>
          <ac:spMkLst>
            <pc:docMk/>
            <pc:sldMk cId="3437389938" sldId="290"/>
            <ac:spMk id="2" creationId="{446911E8-0570-40D0-89DD-D5D2E3140232}"/>
          </ac:spMkLst>
        </pc:spChg>
        <pc:spChg chg="mod">
          <ac:chgData name="Geertje Fokkema" userId="e10015ea-c155-4f1b-b2e2-ac9a17ea7686" providerId="ADAL" clId="{5CEE9864-9EB4-4B3B-B543-1334ECA347DE}" dt="2020-01-24T13:40:05.128" v="894" actId="20577"/>
          <ac:spMkLst>
            <pc:docMk/>
            <pc:sldMk cId="3437389938" sldId="290"/>
            <ac:spMk id="8" creationId="{DD7BAE92-2DB6-4341-AFBA-9A2A689752A0}"/>
          </ac:spMkLst>
        </pc:spChg>
      </pc:sldChg>
      <pc:sldChg chg="modSp add ord">
        <pc:chgData name="Geertje Fokkema" userId="e10015ea-c155-4f1b-b2e2-ac9a17ea7686" providerId="ADAL" clId="{5CEE9864-9EB4-4B3B-B543-1334ECA347DE}" dt="2020-01-24T13:40:53.771" v="931" actId="27636"/>
        <pc:sldMkLst>
          <pc:docMk/>
          <pc:sldMk cId="3236287058" sldId="291"/>
        </pc:sldMkLst>
        <pc:spChg chg="mod">
          <ac:chgData name="Geertje Fokkema" userId="e10015ea-c155-4f1b-b2e2-ac9a17ea7686" providerId="ADAL" clId="{5CEE9864-9EB4-4B3B-B543-1334ECA347DE}" dt="2020-01-24T13:40:34.641" v="927" actId="6549"/>
          <ac:spMkLst>
            <pc:docMk/>
            <pc:sldMk cId="3236287058" sldId="291"/>
            <ac:spMk id="2" creationId="{446911E8-0570-40D0-89DD-D5D2E3140232}"/>
          </ac:spMkLst>
        </pc:spChg>
        <pc:spChg chg="mod">
          <ac:chgData name="Geertje Fokkema" userId="e10015ea-c155-4f1b-b2e2-ac9a17ea7686" providerId="ADAL" clId="{5CEE9864-9EB4-4B3B-B543-1334ECA347DE}" dt="2020-01-24T13:40:53.771" v="931" actId="27636"/>
          <ac:spMkLst>
            <pc:docMk/>
            <pc:sldMk cId="3236287058" sldId="291"/>
            <ac:spMk id="8" creationId="{DD7BAE92-2DB6-4341-AFBA-9A2A689752A0}"/>
          </ac:spMkLst>
        </pc:spChg>
      </pc:sldChg>
      <pc:sldChg chg="modSp add">
        <pc:chgData name="Geertje Fokkema" userId="e10015ea-c155-4f1b-b2e2-ac9a17ea7686" providerId="ADAL" clId="{5CEE9864-9EB4-4B3B-B543-1334ECA347DE}" dt="2020-01-24T13:41:13.892" v="934" actId="27636"/>
        <pc:sldMkLst>
          <pc:docMk/>
          <pc:sldMk cId="4059672840" sldId="292"/>
        </pc:sldMkLst>
        <pc:spChg chg="mod">
          <ac:chgData name="Geertje Fokkema" userId="e10015ea-c155-4f1b-b2e2-ac9a17ea7686" providerId="ADAL" clId="{5CEE9864-9EB4-4B3B-B543-1334ECA347DE}" dt="2020-01-24T13:41:13.892" v="934" actId="27636"/>
          <ac:spMkLst>
            <pc:docMk/>
            <pc:sldMk cId="4059672840" sldId="292"/>
            <ac:spMk id="8" creationId="{DD7BAE92-2DB6-4341-AFBA-9A2A689752A0}"/>
          </ac:spMkLst>
        </pc:spChg>
      </pc:sldChg>
      <pc:sldChg chg="modSp add">
        <pc:chgData name="Geertje Fokkema" userId="e10015ea-c155-4f1b-b2e2-ac9a17ea7686" providerId="ADAL" clId="{5CEE9864-9EB4-4B3B-B543-1334ECA347DE}" dt="2020-01-24T13:41:47.663" v="940" actId="20577"/>
        <pc:sldMkLst>
          <pc:docMk/>
          <pc:sldMk cId="2539602778" sldId="293"/>
        </pc:sldMkLst>
        <pc:spChg chg="mod">
          <ac:chgData name="Geertje Fokkema" userId="e10015ea-c155-4f1b-b2e2-ac9a17ea7686" providerId="ADAL" clId="{5CEE9864-9EB4-4B3B-B543-1334ECA347DE}" dt="2020-01-24T13:41:26.930" v="937" actId="20577"/>
          <ac:spMkLst>
            <pc:docMk/>
            <pc:sldMk cId="2539602778" sldId="293"/>
            <ac:spMk id="2" creationId="{446911E8-0570-40D0-89DD-D5D2E3140232}"/>
          </ac:spMkLst>
        </pc:spChg>
        <pc:spChg chg="mod">
          <ac:chgData name="Geertje Fokkema" userId="e10015ea-c155-4f1b-b2e2-ac9a17ea7686" providerId="ADAL" clId="{5CEE9864-9EB4-4B3B-B543-1334ECA347DE}" dt="2020-01-24T13:41:47.663" v="940" actId="20577"/>
          <ac:spMkLst>
            <pc:docMk/>
            <pc:sldMk cId="2539602778" sldId="293"/>
            <ac:spMk id="8" creationId="{DD7BAE92-2DB6-4341-AFBA-9A2A689752A0}"/>
          </ac:spMkLst>
        </pc:spChg>
      </pc:sldChg>
      <pc:sldChg chg="modSp add">
        <pc:chgData name="Geertje Fokkema" userId="e10015ea-c155-4f1b-b2e2-ac9a17ea7686" providerId="ADAL" clId="{5CEE9864-9EB4-4B3B-B543-1334ECA347DE}" dt="2020-01-24T13:42:15.689" v="943" actId="27636"/>
        <pc:sldMkLst>
          <pc:docMk/>
          <pc:sldMk cId="1400073533" sldId="294"/>
        </pc:sldMkLst>
        <pc:spChg chg="mod">
          <ac:chgData name="Geertje Fokkema" userId="e10015ea-c155-4f1b-b2e2-ac9a17ea7686" providerId="ADAL" clId="{5CEE9864-9EB4-4B3B-B543-1334ECA347DE}" dt="2020-01-24T13:42:15.689" v="943" actId="27636"/>
          <ac:spMkLst>
            <pc:docMk/>
            <pc:sldMk cId="1400073533" sldId="294"/>
            <ac:spMk id="8" creationId="{DD7BAE92-2DB6-4341-AFBA-9A2A689752A0}"/>
          </ac:spMkLst>
        </pc:spChg>
      </pc:sldChg>
      <pc:sldChg chg="modSp add ord">
        <pc:chgData name="Geertje Fokkema" userId="e10015ea-c155-4f1b-b2e2-ac9a17ea7686" providerId="ADAL" clId="{5CEE9864-9EB4-4B3B-B543-1334ECA347DE}" dt="2020-01-24T13:42:50.177" v="956" actId="20577"/>
        <pc:sldMkLst>
          <pc:docMk/>
          <pc:sldMk cId="3905640349" sldId="295"/>
        </pc:sldMkLst>
        <pc:spChg chg="mod">
          <ac:chgData name="Geertje Fokkema" userId="e10015ea-c155-4f1b-b2e2-ac9a17ea7686" providerId="ADAL" clId="{5CEE9864-9EB4-4B3B-B543-1334ECA347DE}" dt="2020-01-24T13:42:39.549" v="953" actId="20577"/>
          <ac:spMkLst>
            <pc:docMk/>
            <pc:sldMk cId="3905640349" sldId="295"/>
            <ac:spMk id="2" creationId="{446911E8-0570-40D0-89DD-D5D2E3140232}"/>
          </ac:spMkLst>
        </pc:spChg>
        <pc:spChg chg="mod">
          <ac:chgData name="Geertje Fokkema" userId="e10015ea-c155-4f1b-b2e2-ac9a17ea7686" providerId="ADAL" clId="{5CEE9864-9EB4-4B3B-B543-1334ECA347DE}" dt="2020-01-24T13:42:50.177" v="956" actId="20577"/>
          <ac:spMkLst>
            <pc:docMk/>
            <pc:sldMk cId="3905640349" sldId="295"/>
            <ac:spMk id="8" creationId="{DD7BAE92-2DB6-4341-AFBA-9A2A689752A0}"/>
          </ac:spMkLst>
        </pc:spChg>
      </pc:sldChg>
      <pc:sldChg chg="modSp add ord">
        <pc:chgData name="Geertje Fokkema" userId="e10015ea-c155-4f1b-b2e2-ac9a17ea7686" providerId="ADAL" clId="{5CEE9864-9EB4-4B3B-B543-1334ECA347DE}" dt="2020-01-24T13:56:05.593" v="1415" actId="6549"/>
        <pc:sldMkLst>
          <pc:docMk/>
          <pc:sldMk cId="2535702760" sldId="296"/>
        </pc:sldMkLst>
        <pc:spChg chg="mod">
          <ac:chgData name="Geertje Fokkema" userId="e10015ea-c155-4f1b-b2e2-ac9a17ea7686" providerId="ADAL" clId="{5CEE9864-9EB4-4B3B-B543-1334ECA347DE}" dt="2020-01-24T13:43:10.840" v="973" actId="20577"/>
          <ac:spMkLst>
            <pc:docMk/>
            <pc:sldMk cId="2535702760" sldId="296"/>
            <ac:spMk id="2" creationId="{446911E8-0570-40D0-89DD-D5D2E3140232}"/>
          </ac:spMkLst>
        </pc:spChg>
        <pc:spChg chg="mod">
          <ac:chgData name="Geertje Fokkema" userId="e10015ea-c155-4f1b-b2e2-ac9a17ea7686" providerId="ADAL" clId="{5CEE9864-9EB4-4B3B-B543-1334ECA347DE}" dt="2020-01-24T13:56:05.593" v="1415" actId="6549"/>
          <ac:spMkLst>
            <pc:docMk/>
            <pc:sldMk cId="2535702760" sldId="296"/>
            <ac:spMk id="8" creationId="{DD7BAE92-2DB6-4341-AFBA-9A2A689752A0}"/>
          </ac:spMkLst>
        </pc:spChg>
      </pc:sldChg>
      <pc:sldChg chg="modSp add">
        <pc:chgData name="Geertje Fokkema" userId="e10015ea-c155-4f1b-b2e2-ac9a17ea7686" providerId="ADAL" clId="{5CEE9864-9EB4-4B3B-B543-1334ECA347DE}" dt="2020-01-24T13:43:53.071" v="1013" actId="27636"/>
        <pc:sldMkLst>
          <pc:docMk/>
          <pc:sldMk cId="2347749442" sldId="297"/>
        </pc:sldMkLst>
        <pc:spChg chg="mod">
          <ac:chgData name="Geertje Fokkema" userId="e10015ea-c155-4f1b-b2e2-ac9a17ea7686" providerId="ADAL" clId="{5CEE9864-9EB4-4B3B-B543-1334ECA347DE}" dt="2020-01-24T13:43:35.305" v="1005" actId="20577"/>
          <ac:spMkLst>
            <pc:docMk/>
            <pc:sldMk cId="2347749442" sldId="297"/>
            <ac:spMk id="2" creationId="{446911E8-0570-40D0-89DD-D5D2E3140232}"/>
          </ac:spMkLst>
        </pc:spChg>
        <pc:spChg chg="mod">
          <ac:chgData name="Geertje Fokkema" userId="e10015ea-c155-4f1b-b2e2-ac9a17ea7686" providerId="ADAL" clId="{5CEE9864-9EB4-4B3B-B543-1334ECA347DE}" dt="2020-01-24T13:43:53.071" v="1013" actId="27636"/>
          <ac:spMkLst>
            <pc:docMk/>
            <pc:sldMk cId="2347749442" sldId="297"/>
            <ac:spMk id="8" creationId="{DD7BAE92-2DB6-4341-AFBA-9A2A689752A0}"/>
          </ac:spMkLst>
        </pc:spChg>
      </pc:sldChg>
      <pc:sldChg chg="modSp add">
        <pc:chgData name="Geertje Fokkema" userId="e10015ea-c155-4f1b-b2e2-ac9a17ea7686" providerId="ADAL" clId="{5CEE9864-9EB4-4B3B-B543-1334ECA347DE}" dt="2020-01-24T13:44:20.065" v="1015"/>
        <pc:sldMkLst>
          <pc:docMk/>
          <pc:sldMk cId="1164200920" sldId="298"/>
        </pc:sldMkLst>
        <pc:spChg chg="mod">
          <ac:chgData name="Geertje Fokkema" userId="e10015ea-c155-4f1b-b2e2-ac9a17ea7686" providerId="ADAL" clId="{5CEE9864-9EB4-4B3B-B543-1334ECA347DE}" dt="2020-01-24T13:44:20.065" v="1015"/>
          <ac:spMkLst>
            <pc:docMk/>
            <pc:sldMk cId="1164200920" sldId="298"/>
            <ac:spMk id="8" creationId="{DD7BAE92-2DB6-4341-AFBA-9A2A689752A0}"/>
          </ac:spMkLst>
        </pc:spChg>
      </pc:sldChg>
      <pc:sldChg chg="modSp add ord">
        <pc:chgData name="Geertje Fokkema" userId="e10015ea-c155-4f1b-b2e2-ac9a17ea7686" providerId="ADAL" clId="{5CEE9864-9EB4-4B3B-B543-1334ECA347DE}" dt="2020-01-24T13:44:50.131" v="1033" actId="27636"/>
        <pc:sldMkLst>
          <pc:docMk/>
          <pc:sldMk cId="3845538472" sldId="299"/>
        </pc:sldMkLst>
        <pc:spChg chg="mod">
          <ac:chgData name="Geertje Fokkema" userId="e10015ea-c155-4f1b-b2e2-ac9a17ea7686" providerId="ADAL" clId="{5CEE9864-9EB4-4B3B-B543-1334ECA347DE}" dt="2020-01-24T13:44:44.320" v="1031" actId="20577"/>
          <ac:spMkLst>
            <pc:docMk/>
            <pc:sldMk cId="3845538472" sldId="299"/>
            <ac:spMk id="2" creationId="{446911E8-0570-40D0-89DD-D5D2E3140232}"/>
          </ac:spMkLst>
        </pc:spChg>
        <pc:spChg chg="mod">
          <ac:chgData name="Geertje Fokkema" userId="e10015ea-c155-4f1b-b2e2-ac9a17ea7686" providerId="ADAL" clId="{5CEE9864-9EB4-4B3B-B543-1334ECA347DE}" dt="2020-01-24T13:44:50.131" v="1033" actId="27636"/>
          <ac:spMkLst>
            <pc:docMk/>
            <pc:sldMk cId="3845538472" sldId="299"/>
            <ac:spMk id="8" creationId="{DD7BAE92-2DB6-4341-AFBA-9A2A689752A0}"/>
          </ac:spMkLst>
        </pc:spChg>
      </pc:sldChg>
      <pc:sldChg chg="add">
        <pc:chgData name="Geertje Fokkema" userId="e10015ea-c155-4f1b-b2e2-ac9a17ea7686" providerId="ADAL" clId="{5CEE9864-9EB4-4B3B-B543-1334ECA347DE}" dt="2020-01-24T13:44:53.370" v="1034"/>
        <pc:sldMkLst>
          <pc:docMk/>
          <pc:sldMk cId="2687330290" sldId="300"/>
        </pc:sldMkLst>
      </pc:sldChg>
      <pc:sldChg chg="modSp add">
        <pc:chgData name="Geertje Fokkema" userId="e10015ea-c155-4f1b-b2e2-ac9a17ea7686" providerId="ADAL" clId="{5CEE9864-9EB4-4B3B-B543-1334ECA347DE}" dt="2020-01-24T13:46:16.723" v="1045"/>
        <pc:sldMkLst>
          <pc:docMk/>
          <pc:sldMk cId="35739003" sldId="301"/>
        </pc:sldMkLst>
        <pc:spChg chg="mod">
          <ac:chgData name="Geertje Fokkema" userId="e10015ea-c155-4f1b-b2e2-ac9a17ea7686" providerId="ADAL" clId="{5CEE9864-9EB4-4B3B-B543-1334ECA347DE}" dt="2020-01-24T13:46:12.127" v="1044" actId="20577"/>
          <ac:spMkLst>
            <pc:docMk/>
            <pc:sldMk cId="35739003" sldId="301"/>
            <ac:spMk id="2" creationId="{446911E8-0570-40D0-89DD-D5D2E3140232}"/>
          </ac:spMkLst>
        </pc:spChg>
        <pc:spChg chg="mod">
          <ac:chgData name="Geertje Fokkema" userId="e10015ea-c155-4f1b-b2e2-ac9a17ea7686" providerId="ADAL" clId="{5CEE9864-9EB4-4B3B-B543-1334ECA347DE}" dt="2020-01-24T13:46:16.723" v="1045"/>
          <ac:spMkLst>
            <pc:docMk/>
            <pc:sldMk cId="35739003" sldId="301"/>
            <ac:spMk id="8" creationId="{DD7BAE92-2DB6-4341-AFBA-9A2A689752A0}"/>
          </ac:spMkLst>
        </pc:spChg>
      </pc:sldChg>
      <pc:sldChg chg="modSp add">
        <pc:chgData name="Geertje Fokkema" userId="e10015ea-c155-4f1b-b2e2-ac9a17ea7686" providerId="ADAL" clId="{5CEE9864-9EB4-4B3B-B543-1334ECA347DE}" dt="2020-01-24T13:46:35.954" v="1047"/>
        <pc:sldMkLst>
          <pc:docMk/>
          <pc:sldMk cId="3215199761" sldId="302"/>
        </pc:sldMkLst>
        <pc:spChg chg="mod">
          <ac:chgData name="Geertje Fokkema" userId="e10015ea-c155-4f1b-b2e2-ac9a17ea7686" providerId="ADAL" clId="{5CEE9864-9EB4-4B3B-B543-1334ECA347DE}" dt="2020-01-24T13:46:35.954" v="1047"/>
          <ac:spMkLst>
            <pc:docMk/>
            <pc:sldMk cId="3215199761" sldId="302"/>
            <ac:spMk id="8" creationId="{DD7BAE92-2DB6-4341-AFBA-9A2A689752A0}"/>
          </ac:spMkLst>
        </pc:spChg>
      </pc:sldChg>
      <pc:sldChg chg="modSp add">
        <pc:chgData name="Geertje Fokkema" userId="e10015ea-c155-4f1b-b2e2-ac9a17ea7686" providerId="ADAL" clId="{5CEE9864-9EB4-4B3B-B543-1334ECA347DE}" dt="2020-01-24T13:47:02.832" v="1064" actId="20577"/>
        <pc:sldMkLst>
          <pc:docMk/>
          <pc:sldMk cId="3799061582" sldId="303"/>
        </pc:sldMkLst>
        <pc:spChg chg="mod">
          <ac:chgData name="Geertje Fokkema" userId="e10015ea-c155-4f1b-b2e2-ac9a17ea7686" providerId="ADAL" clId="{5CEE9864-9EB4-4B3B-B543-1334ECA347DE}" dt="2020-01-24T13:46:55.808" v="1059" actId="20577"/>
          <ac:spMkLst>
            <pc:docMk/>
            <pc:sldMk cId="3799061582" sldId="303"/>
            <ac:spMk id="2" creationId="{446911E8-0570-40D0-89DD-D5D2E3140232}"/>
          </ac:spMkLst>
        </pc:spChg>
        <pc:spChg chg="mod">
          <ac:chgData name="Geertje Fokkema" userId="e10015ea-c155-4f1b-b2e2-ac9a17ea7686" providerId="ADAL" clId="{5CEE9864-9EB4-4B3B-B543-1334ECA347DE}" dt="2020-01-24T13:47:02.832" v="1064" actId="20577"/>
          <ac:spMkLst>
            <pc:docMk/>
            <pc:sldMk cId="3799061582" sldId="303"/>
            <ac:spMk id="8" creationId="{DD7BAE92-2DB6-4341-AFBA-9A2A689752A0}"/>
          </ac:spMkLst>
        </pc:spChg>
      </pc:sldChg>
      <pc:sldChg chg="add del">
        <pc:chgData name="Geertje Fokkema" userId="e10015ea-c155-4f1b-b2e2-ac9a17ea7686" providerId="ADAL" clId="{5CEE9864-9EB4-4B3B-B543-1334ECA347DE}" dt="2020-01-24T13:47:21.266" v="1066" actId="47"/>
        <pc:sldMkLst>
          <pc:docMk/>
          <pc:sldMk cId="2578478956" sldId="304"/>
        </pc:sldMkLst>
      </pc:sldChg>
      <pc:sldChg chg="modSp add ord">
        <pc:chgData name="Geertje Fokkema" userId="e10015ea-c155-4f1b-b2e2-ac9a17ea7686" providerId="ADAL" clId="{5CEE9864-9EB4-4B3B-B543-1334ECA347DE}" dt="2020-01-24T13:47:51.838" v="1096" actId="6549"/>
        <pc:sldMkLst>
          <pc:docMk/>
          <pc:sldMk cId="3499007132" sldId="304"/>
        </pc:sldMkLst>
        <pc:spChg chg="mod">
          <ac:chgData name="Geertje Fokkema" userId="e10015ea-c155-4f1b-b2e2-ac9a17ea7686" providerId="ADAL" clId="{5CEE9864-9EB4-4B3B-B543-1334ECA347DE}" dt="2020-01-24T13:47:34.200" v="1075" actId="20577"/>
          <ac:spMkLst>
            <pc:docMk/>
            <pc:sldMk cId="3499007132" sldId="304"/>
            <ac:spMk id="2" creationId="{446911E8-0570-40D0-89DD-D5D2E3140232}"/>
          </ac:spMkLst>
        </pc:spChg>
        <pc:spChg chg="mod">
          <ac:chgData name="Geertje Fokkema" userId="e10015ea-c155-4f1b-b2e2-ac9a17ea7686" providerId="ADAL" clId="{5CEE9864-9EB4-4B3B-B543-1334ECA347DE}" dt="2020-01-24T13:47:51.838" v="1096" actId="6549"/>
          <ac:spMkLst>
            <pc:docMk/>
            <pc:sldMk cId="3499007132" sldId="304"/>
            <ac:spMk id="8" creationId="{DD7BAE92-2DB6-4341-AFBA-9A2A689752A0}"/>
          </ac:spMkLst>
        </pc:spChg>
      </pc:sldChg>
      <pc:sldChg chg="modSp add ord">
        <pc:chgData name="Geertje Fokkema" userId="e10015ea-c155-4f1b-b2e2-ac9a17ea7686" providerId="ADAL" clId="{5CEE9864-9EB4-4B3B-B543-1334ECA347DE}" dt="2020-01-24T13:56:23.683" v="1417" actId="6549"/>
        <pc:sldMkLst>
          <pc:docMk/>
          <pc:sldMk cId="3539752495" sldId="305"/>
        </pc:sldMkLst>
        <pc:spChg chg="mod">
          <ac:chgData name="Geertje Fokkema" userId="e10015ea-c155-4f1b-b2e2-ac9a17ea7686" providerId="ADAL" clId="{5CEE9864-9EB4-4B3B-B543-1334ECA347DE}" dt="2020-01-24T13:48:22.526" v="1124" actId="20577"/>
          <ac:spMkLst>
            <pc:docMk/>
            <pc:sldMk cId="3539752495" sldId="305"/>
            <ac:spMk id="2" creationId="{446911E8-0570-40D0-89DD-D5D2E3140232}"/>
          </ac:spMkLst>
        </pc:spChg>
        <pc:spChg chg="mod">
          <ac:chgData name="Geertje Fokkema" userId="e10015ea-c155-4f1b-b2e2-ac9a17ea7686" providerId="ADAL" clId="{5CEE9864-9EB4-4B3B-B543-1334ECA347DE}" dt="2020-01-24T13:56:23.683" v="1417" actId="6549"/>
          <ac:spMkLst>
            <pc:docMk/>
            <pc:sldMk cId="3539752495" sldId="305"/>
            <ac:spMk id="8" creationId="{DD7BAE92-2DB6-4341-AFBA-9A2A689752A0}"/>
          </ac:spMkLst>
        </pc:spChg>
      </pc:sldChg>
      <pc:sldChg chg="modSp add ord">
        <pc:chgData name="Geertje Fokkema" userId="e10015ea-c155-4f1b-b2e2-ac9a17ea7686" providerId="ADAL" clId="{5CEE9864-9EB4-4B3B-B543-1334ECA347DE}" dt="2020-01-24T13:52:45.788" v="1275" actId="6549"/>
        <pc:sldMkLst>
          <pc:docMk/>
          <pc:sldMk cId="706236378" sldId="306"/>
        </pc:sldMkLst>
        <pc:spChg chg="mod">
          <ac:chgData name="Geertje Fokkema" userId="e10015ea-c155-4f1b-b2e2-ac9a17ea7686" providerId="ADAL" clId="{5CEE9864-9EB4-4B3B-B543-1334ECA347DE}" dt="2020-01-24T13:49:08.438" v="1164" actId="20577"/>
          <ac:spMkLst>
            <pc:docMk/>
            <pc:sldMk cId="706236378" sldId="306"/>
            <ac:spMk id="2" creationId="{446911E8-0570-40D0-89DD-D5D2E3140232}"/>
          </ac:spMkLst>
        </pc:spChg>
        <pc:spChg chg="mod">
          <ac:chgData name="Geertje Fokkema" userId="e10015ea-c155-4f1b-b2e2-ac9a17ea7686" providerId="ADAL" clId="{5CEE9864-9EB4-4B3B-B543-1334ECA347DE}" dt="2020-01-24T13:52:45.788" v="1275" actId="6549"/>
          <ac:spMkLst>
            <pc:docMk/>
            <pc:sldMk cId="706236378" sldId="306"/>
            <ac:spMk id="8" creationId="{DD7BAE92-2DB6-4341-AFBA-9A2A689752A0}"/>
          </ac:spMkLst>
        </pc:spChg>
      </pc:sldChg>
      <pc:sldChg chg="modSp add">
        <pc:chgData name="Geertje Fokkema" userId="e10015ea-c155-4f1b-b2e2-ac9a17ea7686" providerId="ADAL" clId="{5CEE9864-9EB4-4B3B-B543-1334ECA347DE}" dt="2020-01-24T13:52:24.265" v="1266" actId="6549"/>
        <pc:sldMkLst>
          <pc:docMk/>
          <pc:sldMk cId="163862384" sldId="307"/>
        </pc:sldMkLst>
        <pc:spChg chg="mod">
          <ac:chgData name="Geertje Fokkema" userId="e10015ea-c155-4f1b-b2e2-ac9a17ea7686" providerId="ADAL" clId="{5CEE9864-9EB4-4B3B-B543-1334ECA347DE}" dt="2020-01-24T13:52:24.265" v="1266" actId="6549"/>
          <ac:spMkLst>
            <pc:docMk/>
            <pc:sldMk cId="163862384" sldId="307"/>
            <ac:spMk id="8" creationId="{DD7BAE92-2DB6-4341-AFBA-9A2A689752A0}"/>
          </ac:spMkLst>
        </pc:spChg>
      </pc:sldChg>
      <pc:sldChg chg="modSp add">
        <pc:chgData name="Geertje Fokkema" userId="e10015ea-c155-4f1b-b2e2-ac9a17ea7686" providerId="ADAL" clId="{5CEE9864-9EB4-4B3B-B543-1334ECA347DE}" dt="2020-01-24T13:53:48.775" v="1304" actId="27636"/>
        <pc:sldMkLst>
          <pc:docMk/>
          <pc:sldMk cId="3097529399" sldId="308"/>
        </pc:sldMkLst>
        <pc:spChg chg="mod">
          <ac:chgData name="Geertje Fokkema" userId="e10015ea-c155-4f1b-b2e2-ac9a17ea7686" providerId="ADAL" clId="{5CEE9864-9EB4-4B3B-B543-1334ECA347DE}" dt="2020-01-24T13:53:17.644" v="1298" actId="20577"/>
          <ac:spMkLst>
            <pc:docMk/>
            <pc:sldMk cId="3097529399" sldId="308"/>
            <ac:spMk id="2" creationId="{446911E8-0570-40D0-89DD-D5D2E3140232}"/>
          </ac:spMkLst>
        </pc:spChg>
        <pc:spChg chg="mod">
          <ac:chgData name="Geertje Fokkema" userId="e10015ea-c155-4f1b-b2e2-ac9a17ea7686" providerId="ADAL" clId="{5CEE9864-9EB4-4B3B-B543-1334ECA347DE}" dt="2020-01-24T13:53:48.775" v="1304" actId="27636"/>
          <ac:spMkLst>
            <pc:docMk/>
            <pc:sldMk cId="3097529399" sldId="308"/>
            <ac:spMk id="8" creationId="{DD7BAE92-2DB6-4341-AFBA-9A2A689752A0}"/>
          </ac:spMkLst>
        </pc:spChg>
      </pc:sldChg>
      <pc:sldChg chg="modSp add">
        <pc:chgData name="Geertje Fokkema" userId="e10015ea-c155-4f1b-b2e2-ac9a17ea7686" providerId="ADAL" clId="{5CEE9864-9EB4-4B3B-B543-1334ECA347DE}" dt="2020-01-24T13:53:55.615" v="1308" actId="27636"/>
        <pc:sldMkLst>
          <pc:docMk/>
          <pc:sldMk cId="2054733309" sldId="309"/>
        </pc:sldMkLst>
        <pc:spChg chg="mod">
          <ac:chgData name="Geertje Fokkema" userId="e10015ea-c155-4f1b-b2e2-ac9a17ea7686" providerId="ADAL" clId="{5CEE9864-9EB4-4B3B-B543-1334ECA347DE}" dt="2020-01-24T13:53:55.615" v="1308" actId="27636"/>
          <ac:spMkLst>
            <pc:docMk/>
            <pc:sldMk cId="2054733309" sldId="309"/>
            <ac:spMk id="8" creationId="{DD7BAE92-2DB6-4341-AFBA-9A2A689752A0}"/>
          </ac:spMkLst>
        </pc:spChg>
      </pc:sldChg>
      <pc:sldChg chg="modSp add">
        <pc:chgData name="Geertje Fokkema" userId="e10015ea-c155-4f1b-b2e2-ac9a17ea7686" providerId="ADAL" clId="{5CEE9864-9EB4-4B3B-B543-1334ECA347DE}" dt="2020-01-24T13:54:47.449" v="1374" actId="6549"/>
        <pc:sldMkLst>
          <pc:docMk/>
          <pc:sldMk cId="3878993614" sldId="310"/>
        </pc:sldMkLst>
        <pc:spChg chg="mod">
          <ac:chgData name="Geertje Fokkema" userId="e10015ea-c155-4f1b-b2e2-ac9a17ea7686" providerId="ADAL" clId="{5CEE9864-9EB4-4B3B-B543-1334ECA347DE}" dt="2020-01-24T13:54:44.396" v="1373" actId="20577"/>
          <ac:spMkLst>
            <pc:docMk/>
            <pc:sldMk cId="3878993614" sldId="310"/>
            <ac:spMk id="2" creationId="{446911E8-0570-40D0-89DD-D5D2E3140232}"/>
          </ac:spMkLst>
        </pc:spChg>
        <pc:spChg chg="mod">
          <ac:chgData name="Geertje Fokkema" userId="e10015ea-c155-4f1b-b2e2-ac9a17ea7686" providerId="ADAL" clId="{5CEE9864-9EB4-4B3B-B543-1334ECA347DE}" dt="2020-01-24T13:54:47.449" v="1374" actId="6549"/>
          <ac:spMkLst>
            <pc:docMk/>
            <pc:sldMk cId="3878993614" sldId="310"/>
            <ac:spMk id="8" creationId="{DD7BAE92-2DB6-4341-AFBA-9A2A689752A0}"/>
          </ac:spMkLst>
        </pc:spChg>
      </pc:sldChg>
      <pc:sldChg chg="modSp add ord">
        <pc:chgData name="Geertje Fokkema" userId="e10015ea-c155-4f1b-b2e2-ac9a17ea7686" providerId="ADAL" clId="{5CEE9864-9EB4-4B3B-B543-1334ECA347DE}" dt="2020-01-24T13:55:30.143" v="1411" actId="20577"/>
        <pc:sldMkLst>
          <pc:docMk/>
          <pc:sldMk cId="1913137460" sldId="311"/>
        </pc:sldMkLst>
        <pc:spChg chg="mod">
          <ac:chgData name="Geertje Fokkema" userId="e10015ea-c155-4f1b-b2e2-ac9a17ea7686" providerId="ADAL" clId="{5CEE9864-9EB4-4B3B-B543-1334ECA347DE}" dt="2020-01-24T13:55:30.143" v="1411" actId="20577"/>
          <ac:spMkLst>
            <pc:docMk/>
            <pc:sldMk cId="1913137460" sldId="311"/>
            <ac:spMk id="2" creationId="{446911E8-0570-40D0-89DD-D5D2E3140232}"/>
          </ac:spMkLst>
        </pc:spChg>
      </pc:sldChg>
      <pc:sldChg chg="add">
        <pc:chgData name="Geertje Fokkema" userId="e10015ea-c155-4f1b-b2e2-ac9a17ea7686" providerId="ADAL" clId="{5CEE9864-9EB4-4B3B-B543-1334ECA347DE}" dt="2020-01-24T13:55:44.720" v="1412"/>
        <pc:sldMkLst>
          <pc:docMk/>
          <pc:sldMk cId="2907422401" sldId="312"/>
        </pc:sldMkLst>
      </pc:sldChg>
      <pc:sldChg chg="add">
        <pc:chgData name="Geertje Fokkema" userId="e10015ea-c155-4f1b-b2e2-ac9a17ea7686" providerId="ADAL" clId="{5CEE9864-9EB4-4B3B-B543-1334ECA347DE}" dt="2020-01-24T13:56:00.593" v="1414"/>
        <pc:sldMkLst>
          <pc:docMk/>
          <pc:sldMk cId="1348721291" sldId="313"/>
        </pc:sldMkLst>
      </pc:sldChg>
      <pc:sldChg chg="add">
        <pc:chgData name="Geertje Fokkema" userId="e10015ea-c155-4f1b-b2e2-ac9a17ea7686" providerId="ADAL" clId="{5CEE9864-9EB4-4B3B-B543-1334ECA347DE}" dt="2020-01-24T13:56:18.271" v="1416"/>
        <pc:sldMkLst>
          <pc:docMk/>
          <pc:sldMk cId="2374181672" sldId="31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4ECB2C-BD0B-402A-A8C8-ADA765F70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652B6AC-280F-4E60-9767-22F319F74F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C66C79D-95A9-4498-994D-BBA7B0422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1D71-FAF3-474E-B958-CB1805F4536B}" type="datetimeFigureOut">
              <a:rPr lang="nl-NL" smtClean="0"/>
              <a:t>24-1-2020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278584F-93ED-49BE-99FE-B6E21E385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76BDED0-CA07-4903-8353-83A2E2993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9C4F-6B84-4409-B833-5F0FA05F94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172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6C0B0F-EDE3-447D-9054-1DA7CCE83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100369C-9D45-44DA-8D69-60C2650E95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CC9C4A9-4130-4A2E-96B5-D6F1C01C0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1D71-FAF3-474E-B958-CB1805F4536B}" type="datetimeFigureOut">
              <a:rPr lang="nl-NL" smtClean="0"/>
              <a:t>24-1-2020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90F6572-EB4E-45C1-A8F3-930B4922D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1100A2F-677E-4A71-AEAE-A5547DFAF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9C4F-6B84-4409-B833-5F0FA05F94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5024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B3E1E11-0C20-4623-AFFA-3FFD060A81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3D2E571-1A9E-4B20-A5F3-3896C5E5E7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F84CA66-D152-4603-8084-D8C3343F2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1D71-FAF3-474E-B958-CB1805F4536B}" type="datetimeFigureOut">
              <a:rPr lang="nl-NL" smtClean="0"/>
              <a:t>24-1-2020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FC62963-511B-4E3C-AA59-E0CB2D2F5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5DA0FC1-0254-4141-9840-0C57B7375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9C4F-6B84-4409-B833-5F0FA05F94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131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82D46F-D3AA-4F03-B7BD-CC48B83EA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4F6493C-9FCB-413F-8E8B-153123299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329508B-234B-431C-A3B1-3DCA2AAAB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1D71-FAF3-474E-B958-CB1805F4536B}" type="datetimeFigureOut">
              <a:rPr lang="nl-NL" smtClean="0"/>
              <a:t>24-1-2020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DAB22B9-FBB4-4A9D-BBC4-562CDAD9F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C71458B-7601-4E59-B6A8-F4B4DC325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9C4F-6B84-4409-B833-5F0FA05F94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1130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D76B4B-E17A-4DB6-9BC7-0FFEC6F30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835A9C9-C92B-4B1B-9498-B3C30F791D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9127276-2CD8-4FF2-AFD4-0605BF5EF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1D71-FAF3-474E-B958-CB1805F4536B}" type="datetimeFigureOut">
              <a:rPr lang="nl-NL" smtClean="0"/>
              <a:t>24-1-2020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985FF7D-2708-407F-A5F3-57CB02970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926E220-62EC-48B6-A03B-55DC4640D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9C4F-6B84-4409-B833-5F0FA05F94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9099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EAAC6F-F327-45C7-9406-4B0293023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B75F683-5547-4D52-BBC7-EECDA1D8E6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D1F47B3-F797-4DAF-BC5D-3C51015254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7990722-3D3A-4235-9D74-E3632E100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1D71-FAF3-474E-B958-CB1805F4536B}" type="datetimeFigureOut">
              <a:rPr lang="nl-NL" smtClean="0"/>
              <a:t>24-1-2020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6A2C8E1-3077-4D83-B7BC-6F32580CD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3E962A9-A3D0-44C6-B6FF-2AA94D7CF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9C4F-6B84-4409-B833-5F0FA05F94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9158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5A2854-C121-4AC7-A916-A311D0B15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80BCB19-528F-4BF6-ACA0-CD090E6AB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3A3169F-F145-4FCA-824F-28B6EDB68C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06B9636-216D-49A1-A1B1-EBA61573CC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B3F6817-4CE2-4C7B-9965-25826C3EF5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0F5BF80-439D-455A-B9FD-3B45E4424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1D71-FAF3-474E-B958-CB1805F4536B}" type="datetimeFigureOut">
              <a:rPr lang="nl-NL" smtClean="0"/>
              <a:t>24-1-2020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F2B8E85-01CB-48F1-A701-FAF5E050D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0E602CB-94EE-45D7-BA4B-A4D60BD98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9C4F-6B84-4409-B833-5F0FA05F94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8547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535BC-1320-43C3-AB88-32ED9639A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7EC69F4-7BDA-4E59-9126-A160A9DE7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1D71-FAF3-474E-B958-CB1805F4536B}" type="datetimeFigureOut">
              <a:rPr lang="nl-NL" smtClean="0"/>
              <a:t>24-1-2020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69D0062-B406-4F66-87C6-DB451656C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26F5072-1A02-4EFB-A398-60267BCF1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9C4F-6B84-4409-B833-5F0FA05F94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0411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CBD88AC-8F2E-4BAC-B6BD-E70098333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1D71-FAF3-474E-B958-CB1805F4536B}" type="datetimeFigureOut">
              <a:rPr lang="nl-NL" smtClean="0"/>
              <a:t>24-1-2020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D306152-5D4E-4FF6-9267-0136A845F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D33758D-761A-4020-8695-41FA7B7F4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9C4F-6B84-4409-B833-5F0FA05F94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5256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5C1EB5-C052-49AB-B673-5DDF393CC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310C3F4-D40B-4667-8D57-E11296EEA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BEA0587-ECE5-4339-A8BF-31CF58DC09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AE53E46-3303-4079-9C95-A33083093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1D71-FAF3-474E-B958-CB1805F4536B}" type="datetimeFigureOut">
              <a:rPr lang="nl-NL" smtClean="0"/>
              <a:t>24-1-2020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BF7747E-B239-41B4-A200-D877EB77D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0F8F660-5D95-45B5-8164-7E14D8510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9C4F-6B84-4409-B833-5F0FA05F94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6735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F7E97B-31FC-45D0-9B92-C931F218E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42BB97C-F8E3-4231-BC9D-D956033E93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4BAABDC-450A-4E42-9FCC-5DEBCC2929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0A06F0C-E588-446D-AE90-7A24744B9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1D71-FAF3-474E-B958-CB1805F4536B}" type="datetimeFigureOut">
              <a:rPr lang="nl-NL" smtClean="0"/>
              <a:t>24-1-2020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FDEE31B-D192-44E5-9E7C-F2927D8DA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DB9B16A-42B7-41C7-82A1-4126FABFD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9C4F-6B84-4409-B833-5F0FA05F94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3516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249082E-7F73-4CF1-9006-536AD28E3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F311D0B-4E75-41FE-99B3-BB30BD64F0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F8FDD27-B049-4B42-8948-9061FEDA73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41D71-FAF3-474E-B958-CB1805F4536B}" type="datetimeFigureOut">
              <a:rPr lang="nl-NL" smtClean="0"/>
              <a:t>24-1-2020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3664377-9725-4B4E-BD7E-3EE1494836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90DC54F-89DC-417A-B626-CB15ADEE0E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69C4F-6B84-4409-B833-5F0FA05F94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8515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48970CE9-BB5F-433E-BD67-FB3BC74503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1654" b="209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A13076F-8B0E-4B57-8A70-E477162544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2693" y="25014"/>
            <a:ext cx="8843058" cy="1834056"/>
          </a:xfrm>
        </p:spPr>
        <p:txBody>
          <a:bodyPr>
            <a:normAutofit/>
          </a:bodyPr>
          <a:lstStyle/>
          <a:p>
            <a:r>
              <a:rPr lang="nl-NL" sz="5400" b="1" dirty="0"/>
              <a:t>Jezus Overwinnaar</a:t>
            </a:r>
            <a:br>
              <a:rPr lang="nl-NL" sz="5400" b="1" dirty="0"/>
            </a:br>
            <a:r>
              <a:rPr lang="nl-NL" sz="5400" b="1" dirty="0"/>
              <a:t>Hij is Heer en Koning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ADE04DF-A996-4CE9-BCA6-CAAEFAE0B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75179" y="4090852"/>
            <a:ext cx="4330262" cy="683284"/>
          </a:xfrm>
        </p:spPr>
        <p:txBody>
          <a:bodyPr>
            <a:normAutofit/>
          </a:bodyPr>
          <a:lstStyle/>
          <a:p>
            <a:r>
              <a:rPr lang="nl-NL" sz="3600" dirty="0"/>
              <a:t>Paasprogramma 2020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Afbeelding 4">
            <a:extLst>
              <a:ext uri="{FF2B5EF4-FFF2-40B4-BE49-F238E27FC236}">
                <a16:creationId xmlns:a16="http://schemas.microsoft.com/office/drawing/2014/main" id="{46ECA5D5-E414-4744-B40C-695E602893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4436" y="5542337"/>
            <a:ext cx="3287210" cy="759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359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nl-NL" sz="4800" b="1" dirty="0"/>
              <a:t>Zingen Psalm 24:5 OB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dirty="0"/>
              <a:t>Verhoogt, o poorten, nu de boog;</a:t>
            </a:r>
          </a:p>
          <a:p>
            <a:pPr marL="0" indent="0">
              <a:buNone/>
            </a:pPr>
            <a:r>
              <a:rPr lang="nl-NL" sz="3200" dirty="0"/>
              <a:t>rijst </a:t>
            </a:r>
            <a:r>
              <a:rPr lang="nl-NL" sz="3200" dirty="0" err="1"/>
              <a:t>eeuw’ge</a:t>
            </a:r>
            <a:r>
              <a:rPr lang="nl-NL" sz="3200" dirty="0"/>
              <a:t> deuren, rijst omhoog;</a:t>
            </a:r>
          </a:p>
          <a:p>
            <a:pPr marL="0" indent="0">
              <a:buNone/>
            </a:pPr>
            <a:r>
              <a:rPr lang="nl-NL" sz="3200" dirty="0"/>
              <a:t>opdat </a:t>
            </a:r>
            <a:r>
              <a:rPr lang="nl-NL" sz="3200" dirty="0" err="1"/>
              <a:t>g’uw</a:t>
            </a:r>
            <a:r>
              <a:rPr lang="nl-NL" sz="3200" dirty="0"/>
              <a:t> Koning moogt ontvangen.</a:t>
            </a:r>
          </a:p>
          <a:p>
            <a:pPr marL="0" indent="0">
              <a:buNone/>
            </a:pPr>
            <a:r>
              <a:rPr lang="nl-NL" sz="3200" dirty="0"/>
              <a:t>Wie is die Vorst, zo groot in kracht?</a:t>
            </a:r>
          </a:p>
          <a:p>
            <a:pPr marL="0" indent="0">
              <a:buNone/>
            </a:pPr>
            <a:r>
              <a:rPr lang="nl-NL" sz="3200" dirty="0"/>
              <a:t>’t Is ’t Hoofd van ’s hemels legermacht;</a:t>
            </a:r>
          </a:p>
          <a:p>
            <a:pPr marL="0" indent="0">
              <a:buNone/>
            </a:pPr>
            <a:r>
              <a:rPr lang="nl-NL" sz="3200" dirty="0"/>
              <a:t>Hem eren wij met lofgezangen.</a:t>
            </a:r>
          </a:p>
          <a:p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860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nl-NL" sz="4800" b="1" dirty="0"/>
              <a:t>Gebed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7402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nl-NL" sz="4800" b="1" dirty="0"/>
              <a:t>Gedicht 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4019" y="2438400"/>
            <a:ext cx="7283302" cy="41644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dirty="0"/>
              <a:t>…..Want het geknakte riet verbreekt Hij niet</a:t>
            </a:r>
          </a:p>
          <a:p>
            <a:pPr marL="0" indent="0">
              <a:buNone/>
            </a:pPr>
            <a:r>
              <a:rPr lang="nl-NL" sz="3200" dirty="0"/>
              <a:t>al wat beschadigt is, herstelt Hij op den duur.</a:t>
            </a:r>
          </a:p>
          <a:p>
            <a:pPr marL="0" indent="0">
              <a:buNone/>
            </a:pPr>
            <a:r>
              <a:rPr lang="nl-NL" sz="3200" dirty="0"/>
              <a:t>Wat walmt dat dooft Hij niet, want Hij kent ons verdriet.</a:t>
            </a:r>
          </a:p>
          <a:p>
            <a:pPr marL="0" indent="0">
              <a:buNone/>
            </a:pPr>
            <a:r>
              <a:rPr lang="nl-NL" sz="3200" dirty="0"/>
              <a:t>Barmhartig schenkt Hij ons zijn warmte en zijn vuur.</a:t>
            </a:r>
          </a:p>
          <a:p>
            <a:pPr marL="0" indent="0">
              <a:buNone/>
            </a:pPr>
            <a:endParaRPr lang="nl-NL" sz="3200" dirty="0"/>
          </a:p>
          <a:p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6820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nl-NL" sz="4800" b="1" dirty="0"/>
              <a:t>Gedicht 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4019" y="2438400"/>
            <a:ext cx="7283302" cy="41644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dirty="0"/>
              <a:t>Want een verbroken hart veracht Hij niet.</a:t>
            </a:r>
          </a:p>
          <a:p>
            <a:pPr marL="0" indent="0">
              <a:buNone/>
            </a:pPr>
            <a:r>
              <a:rPr lang="nl-NL" sz="3200" dirty="0"/>
              <a:t>Al wat vernederd is, verhoogt Hij op zijn tijd.</a:t>
            </a:r>
          </a:p>
          <a:p>
            <a:pPr marL="0" indent="0">
              <a:buNone/>
            </a:pPr>
            <a:r>
              <a:rPr lang="nl-NL" sz="3200" dirty="0"/>
              <a:t>Hij troost de </a:t>
            </a:r>
            <a:r>
              <a:rPr lang="nl-NL" sz="3200" dirty="0" err="1"/>
              <a:t>treurenden</a:t>
            </a:r>
            <a:r>
              <a:rPr lang="nl-NL" sz="3200" dirty="0"/>
              <a:t>; de zwakke beurt Hij op.</a:t>
            </a:r>
          </a:p>
          <a:p>
            <a:pPr marL="0" indent="0">
              <a:buNone/>
            </a:pPr>
            <a:r>
              <a:rPr lang="nl-NL" sz="3200" dirty="0"/>
              <a:t>Barmhartig schenkt Hij ons zijn goedertierenheid.</a:t>
            </a:r>
          </a:p>
          <a:p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2981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nl-NL" sz="4800" b="1" dirty="0"/>
              <a:t>Stem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/>
              <a:t>In Mattheüs 12 lezen we van zieken, die door Jezus genezen worden.</a:t>
            </a:r>
          </a:p>
          <a:p>
            <a:pPr marL="0" indent="0">
              <a:buNone/>
            </a:pPr>
            <a:r>
              <a:rPr lang="nl-NL" sz="3200" dirty="0"/>
              <a:t>Hij eet en drinkt met tollenaars, verkondigt het Evangelie aan zondaars en roept allen, die Hem volgen, om tot Hem te komen.</a:t>
            </a:r>
          </a:p>
          <a:p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8396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nl-NL" sz="4800" b="1" dirty="0"/>
              <a:t>Zingen Psalm 118:9 NB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77392"/>
            <a:ext cx="6586489" cy="405099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3200" dirty="0"/>
              <a:t>Dit is de dag, die God deed rijzen,</a:t>
            </a:r>
          </a:p>
          <a:p>
            <a:pPr marL="0" indent="0">
              <a:buNone/>
            </a:pPr>
            <a:r>
              <a:rPr lang="nl-NL" sz="3200" dirty="0"/>
              <a:t>juicht nu met ons en weest verblijd.</a:t>
            </a:r>
          </a:p>
          <a:p>
            <a:pPr marL="0" indent="0">
              <a:buNone/>
            </a:pPr>
            <a:r>
              <a:rPr lang="nl-NL" sz="3200" dirty="0"/>
              <a:t>O God, geef thans uw gunstbewijzen,</a:t>
            </a:r>
          </a:p>
          <a:p>
            <a:pPr marL="0" indent="0">
              <a:buNone/>
            </a:pPr>
            <a:r>
              <a:rPr lang="nl-NL" sz="3200" dirty="0"/>
              <a:t>geef thans het heil door ons verbeid.</a:t>
            </a:r>
          </a:p>
          <a:p>
            <a:pPr marL="0" indent="0">
              <a:buNone/>
            </a:pPr>
            <a:r>
              <a:rPr lang="nl-NL" sz="3200" dirty="0"/>
              <a:t>Gezegend zij de grote koning</a:t>
            </a:r>
          </a:p>
          <a:p>
            <a:pPr marL="0" indent="0">
              <a:buNone/>
            </a:pPr>
            <a:r>
              <a:rPr lang="nl-NL" sz="3200" dirty="0"/>
              <a:t>die tot ons komt in ’s Heren naam.</a:t>
            </a:r>
          </a:p>
          <a:p>
            <a:pPr marL="0" indent="0">
              <a:buNone/>
            </a:pPr>
            <a:r>
              <a:rPr lang="nl-NL" sz="3200" dirty="0"/>
              <a:t>Wij </a:t>
            </a:r>
            <a:r>
              <a:rPr lang="nl-NL" sz="3200" dirty="0" err="1"/>
              <a:t>zeeg’nen</a:t>
            </a:r>
            <a:r>
              <a:rPr lang="nl-NL" sz="3200" dirty="0"/>
              <a:t> u uit ’s Heren woning,</a:t>
            </a:r>
          </a:p>
          <a:p>
            <a:pPr marL="0" indent="0">
              <a:buNone/>
            </a:pPr>
            <a:r>
              <a:rPr lang="nl-NL" sz="3200" dirty="0"/>
              <a:t>wij zegenen u al </a:t>
            </a:r>
            <a:r>
              <a:rPr lang="nl-NL" sz="3200" dirty="0" err="1"/>
              <a:t>tezaam</a:t>
            </a:r>
            <a:r>
              <a:rPr lang="nl-NL" sz="3200" dirty="0"/>
              <a:t>.</a:t>
            </a:r>
          </a:p>
          <a:p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14514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nl-NL" sz="4800" b="1" dirty="0"/>
              <a:t>Zingen Psalm 118:13 OB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232838"/>
            <a:ext cx="6586489" cy="42955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3200" dirty="0"/>
              <a:t>Gezegend zij de grote koning</a:t>
            </a:r>
          </a:p>
          <a:p>
            <a:pPr marL="0" indent="0">
              <a:buNone/>
            </a:pPr>
            <a:r>
              <a:rPr lang="nl-NL" sz="3200" dirty="0"/>
              <a:t>die tot ons komt in ’s HEEREN naam!</a:t>
            </a:r>
          </a:p>
          <a:p>
            <a:pPr marL="0" indent="0">
              <a:buNone/>
            </a:pPr>
            <a:r>
              <a:rPr lang="nl-NL" sz="3200" dirty="0"/>
              <a:t>Wij </a:t>
            </a:r>
            <a:r>
              <a:rPr lang="nl-NL" sz="3200" dirty="0" err="1"/>
              <a:t>zeeg’nen</a:t>
            </a:r>
            <a:r>
              <a:rPr lang="nl-NL" sz="3200" dirty="0"/>
              <a:t> u uit ’s HEEREN woning;</a:t>
            </a:r>
          </a:p>
          <a:p>
            <a:pPr marL="0" indent="0">
              <a:buNone/>
            </a:pPr>
            <a:r>
              <a:rPr lang="nl-NL" sz="3200" dirty="0"/>
              <a:t>wij zegenen u al te </a:t>
            </a:r>
            <a:r>
              <a:rPr lang="nl-NL" sz="3200" dirty="0" err="1"/>
              <a:t>zaâm</a:t>
            </a:r>
            <a:r>
              <a:rPr lang="nl-NL" sz="3200" dirty="0"/>
              <a:t>.</a:t>
            </a:r>
          </a:p>
          <a:p>
            <a:pPr marL="0" indent="0">
              <a:buNone/>
            </a:pPr>
            <a:r>
              <a:rPr lang="nl-NL" sz="3200" dirty="0"/>
              <a:t>De HEER’ is God, door Wien w’ aanschouwen</a:t>
            </a:r>
          </a:p>
          <a:p>
            <a:pPr marL="0" indent="0">
              <a:buNone/>
            </a:pPr>
            <a:r>
              <a:rPr lang="nl-NL" sz="3200" dirty="0"/>
              <a:t>het vrolijk licht, na bang gevaar;</a:t>
            </a:r>
          </a:p>
          <a:p>
            <a:pPr marL="0" indent="0">
              <a:buNone/>
            </a:pPr>
            <a:r>
              <a:rPr lang="nl-NL" sz="3200" dirty="0"/>
              <a:t>bindt d’ offerdieren dan met touwen</a:t>
            </a:r>
          </a:p>
          <a:p>
            <a:pPr marL="0" indent="0">
              <a:buNone/>
            </a:pPr>
            <a:r>
              <a:rPr lang="nl-NL" sz="3200" dirty="0"/>
              <a:t>tot aan de hoornen van ’t altaar.</a:t>
            </a:r>
          </a:p>
          <a:p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74898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nl-NL" sz="4800" b="1" dirty="0"/>
              <a:t>Belofte van bevrijding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1374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nl-NL" sz="4800" b="1" dirty="0"/>
              <a:t>Belofte van bevrijding  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/>
              <a:t>Voorzegging:  Zacharia 9: 9-10</a:t>
            </a:r>
          </a:p>
          <a:p>
            <a:pPr marL="0" indent="0">
              <a:buNone/>
            </a:pPr>
            <a:r>
              <a:rPr lang="nl-NL" sz="3200" dirty="0"/>
              <a:t>Vervulling:      Markus 11: 1-2 en 7-10</a:t>
            </a:r>
          </a:p>
          <a:p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04556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 fontScale="90000"/>
          </a:bodyPr>
          <a:lstStyle/>
          <a:p>
            <a:r>
              <a:rPr lang="nl-NL" sz="4800" b="1" dirty="0"/>
              <a:t>Zingen</a:t>
            </a:r>
            <a:br>
              <a:rPr lang="nl-NL" sz="4800" b="1" dirty="0"/>
            </a:br>
            <a:r>
              <a:rPr lang="nl-NL" sz="4800" b="1" dirty="0"/>
              <a:t>Gezang 178: 1 en 2 </a:t>
            </a:r>
            <a:r>
              <a:rPr lang="nl-NL" sz="4800" b="1" dirty="0" err="1"/>
              <a:t>LvdK</a:t>
            </a:r>
            <a:r>
              <a:rPr lang="nl-NL" sz="4800" b="1" dirty="0"/>
              <a:t>  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423884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3200" dirty="0"/>
              <a:t>Jezus, om uw lijden groot,</a:t>
            </a:r>
          </a:p>
          <a:p>
            <a:pPr marL="0" indent="0">
              <a:buNone/>
            </a:pPr>
            <a:r>
              <a:rPr lang="nl-NL" sz="3200" dirty="0"/>
              <a:t>om uw leven en uw dood</a:t>
            </a:r>
          </a:p>
          <a:p>
            <a:pPr marL="0" indent="0">
              <a:buNone/>
            </a:pPr>
            <a:r>
              <a:rPr lang="nl-NL" sz="3200" dirty="0"/>
              <a:t>die volbrengen ’t recht van God,</a:t>
            </a:r>
          </a:p>
          <a:p>
            <a:pPr marL="0" indent="0">
              <a:buNone/>
            </a:pPr>
            <a:r>
              <a:rPr lang="nl-NL" sz="3200" dirty="0"/>
              <a:t>Kyrie </a:t>
            </a:r>
            <a:r>
              <a:rPr lang="nl-NL" sz="3200" dirty="0" err="1"/>
              <a:t>eleison</a:t>
            </a:r>
            <a:r>
              <a:rPr lang="nl-NL" sz="3200" dirty="0"/>
              <a:t>.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/>
              <a:t>Heer, om uw zachtmoedigheid,</a:t>
            </a:r>
          </a:p>
          <a:p>
            <a:pPr marL="0" indent="0">
              <a:buNone/>
            </a:pPr>
            <a:r>
              <a:rPr lang="nl-NL" sz="3200" dirty="0"/>
              <a:t>vorst die op een ezel rijdt</a:t>
            </a:r>
          </a:p>
          <a:p>
            <a:pPr marL="0" indent="0">
              <a:buNone/>
            </a:pPr>
            <a:r>
              <a:rPr lang="nl-NL" sz="3200" dirty="0"/>
              <a:t>en om Sions onwil schreit,</a:t>
            </a:r>
          </a:p>
          <a:p>
            <a:pPr marL="0" indent="0">
              <a:buNone/>
            </a:pPr>
            <a:r>
              <a:rPr lang="nl-NL" sz="3200" dirty="0"/>
              <a:t>Kyrie </a:t>
            </a:r>
            <a:r>
              <a:rPr lang="nl-NL" sz="3200" dirty="0" err="1"/>
              <a:t>eleison</a:t>
            </a:r>
            <a:r>
              <a:rPr lang="nl-NL" sz="3200" dirty="0"/>
              <a:t>.</a:t>
            </a:r>
          </a:p>
          <a:p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8259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nl-NL" sz="4800" b="1" dirty="0"/>
              <a:t>Inleidend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3200" dirty="0"/>
              <a:t>Waar het lijden en sterven van de Heere Jezus lijkt heen te gaan naar een totale ondergang, is het tegendeel waar: Zijn volbrachte werk gaf door de dood heen een volkomen zege en overwinning over dood en duisternis én vergeving en verzoening voor Zijn Kerk. </a:t>
            </a:r>
          </a:p>
          <a:p>
            <a:pPr marL="0" indent="0">
              <a:buNone/>
            </a:pPr>
            <a:r>
              <a:rPr lang="nl-NL" sz="3200" dirty="0"/>
              <a:t>Hij is Koning, leeft en regeert tot in eeuwigheid. </a:t>
            </a:r>
          </a:p>
          <a:p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06977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 fontScale="90000"/>
          </a:bodyPr>
          <a:lstStyle/>
          <a:p>
            <a:r>
              <a:rPr lang="nl-NL" sz="4800" b="1" dirty="0"/>
              <a:t>Gedicht  </a:t>
            </a:r>
            <a:br>
              <a:rPr lang="nl-NL" sz="4800" b="1" dirty="0"/>
            </a:br>
            <a:r>
              <a:rPr lang="nl-NL" sz="4800" b="1" dirty="0"/>
              <a:t>Zie Ik maak alle dingen nieuw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408999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3200" dirty="0"/>
              <a:t>Als eens dit oude gaat verdwijnen,</a:t>
            </a:r>
          </a:p>
          <a:p>
            <a:pPr marL="0" indent="0">
              <a:buNone/>
            </a:pPr>
            <a:r>
              <a:rPr lang="nl-NL" sz="3200" dirty="0"/>
              <a:t>als alles hier vernieuwd zal zijn,</a:t>
            </a:r>
          </a:p>
          <a:p>
            <a:pPr marL="0" indent="0">
              <a:buNone/>
            </a:pPr>
            <a:r>
              <a:rPr lang="nl-NL" sz="3200" dirty="0"/>
              <a:t>als </a:t>
            </a:r>
            <a:r>
              <a:rPr lang="nl-NL" sz="3200" dirty="0" err="1"/>
              <a:t>eeuwiglijk</a:t>
            </a:r>
            <a:r>
              <a:rPr lang="nl-NL" sz="3200" dirty="0"/>
              <a:t> Gods zon zal schijnen,</a:t>
            </a:r>
          </a:p>
          <a:p>
            <a:pPr marL="0" indent="0">
              <a:buNone/>
            </a:pPr>
            <a:r>
              <a:rPr lang="nl-NL" sz="3200" dirty="0"/>
              <a:t>als er geen ziekte is, of pijn,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/>
              <a:t>als niemand meer zal hoeven zwerven</a:t>
            </a:r>
          </a:p>
          <a:p>
            <a:pPr marL="0" indent="0">
              <a:buNone/>
            </a:pPr>
            <a:r>
              <a:rPr lang="nl-NL" sz="3200" dirty="0"/>
              <a:t>tot waar geen sterveling hem kent,</a:t>
            </a:r>
          </a:p>
          <a:p>
            <a:pPr marL="0" indent="0">
              <a:buNone/>
            </a:pPr>
            <a:r>
              <a:rPr lang="nl-NL" sz="3200" dirty="0"/>
              <a:t>als er geen kind meer hoeft te sterven</a:t>
            </a:r>
          </a:p>
          <a:p>
            <a:pPr marL="0" indent="0">
              <a:buNone/>
            </a:pPr>
            <a:r>
              <a:rPr lang="nl-NL" sz="3200" dirty="0"/>
              <a:t>onder een wreed bombardement,</a:t>
            </a:r>
          </a:p>
          <a:p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79913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 fontScale="90000"/>
          </a:bodyPr>
          <a:lstStyle/>
          <a:p>
            <a:r>
              <a:rPr lang="nl-NL" sz="4800" b="1" dirty="0"/>
              <a:t>Gedicht  </a:t>
            </a:r>
            <a:br>
              <a:rPr lang="nl-NL" sz="4800" b="1" dirty="0"/>
            </a:br>
            <a:r>
              <a:rPr lang="nl-NL" sz="4800" b="1" dirty="0"/>
              <a:t>Zie Ik maak alle dingen nieuw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408999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sz="3200" dirty="0"/>
              <a:t>nooit meer een leven wordt bedorven,</a:t>
            </a:r>
          </a:p>
          <a:p>
            <a:pPr marL="0" indent="0">
              <a:buNone/>
            </a:pPr>
            <a:r>
              <a:rPr lang="nl-NL" sz="3200" dirty="0"/>
              <a:t>geen naam meer door het slijk gesleurd,</a:t>
            </a:r>
          </a:p>
          <a:p>
            <a:pPr marL="0" indent="0">
              <a:buNone/>
            </a:pPr>
            <a:r>
              <a:rPr lang="nl-NL" sz="3200" dirty="0"/>
              <a:t>men nooit meer hoort: “hij is gestorven”,</a:t>
            </a:r>
          </a:p>
          <a:p>
            <a:pPr marL="0" indent="0">
              <a:buNone/>
            </a:pPr>
            <a:r>
              <a:rPr lang="nl-NL" sz="3200" dirty="0"/>
              <a:t>geen mens meer schreit, geen mens meer treurt,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/>
              <a:t>als zeeën ons niet zullen scheiden,</a:t>
            </a:r>
          </a:p>
          <a:p>
            <a:pPr marL="0" indent="0">
              <a:buNone/>
            </a:pPr>
            <a:r>
              <a:rPr lang="nl-NL" sz="3200" dirty="0"/>
              <a:t>geen mens een medemens bezeert,</a:t>
            </a:r>
          </a:p>
          <a:p>
            <a:pPr marL="0" indent="0">
              <a:buNone/>
            </a:pPr>
            <a:r>
              <a:rPr lang="nl-NL" sz="3200" dirty="0"/>
              <a:t>als God een stad ons zal bereiden,</a:t>
            </a:r>
          </a:p>
          <a:p>
            <a:pPr marL="0" indent="0">
              <a:buNone/>
            </a:pPr>
            <a:r>
              <a:rPr lang="nl-NL" sz="3200" dirty="0"/>
              <a:t>dan is de Heer teruggekeerd.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94630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 fontScale="90000"/>
          </a:bodyPr>
          <a:lstStyle/>
          <a:p>
            <a:r>
              <a:rPr lang="nl-NL" sz="4800" b="1" dirty="0"/>
              <a:t>Gedicht  </a:t>
            </a:r>
            <a:br>
              <a:rPr lang="nl-NL" sz="4800" b="1" dirty="0"/>
            </a:br>
            <a:r>
              <a:rPr lang="nl-NL" sz="4800" b="1" dirty="0"/>
              <a:t>Zie Ik maak alle dingen nieuw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40899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dirty="0"/>
              <a:t>Dan is het laatste leed geleden,</a:t>
            </a:r>
          </a:p>
          <a:p>
            <a:pPr marL="0" indent="0">
              <a:buNone/>
            </a:pPr>
            <a:r>
              <a:rPr lang="nl-NL" sz="3200" dirty="0"/>
              <a:t>de laatste kreet van pijn geslaakt,</a:t>
            </a:r>
          </a:p>
          <a:p>
            <a:pPr marL="0" indent="0">
              <a:buNone/>
            </a:pPr>
            <a:r>
              <a:rPr lang="nl-NL" sz="3200" dirty="0"/>
              <a:t>de allerlaatste strijd gestreden,</a:t>
            </a:r>
          </a:p>
          <a:p>
            <a:pPr marL="0" indent="0">
              <a:buNone/>
            </a:pPr>
            <a:r>
              <a:rPr lang="nl-NL" sz="3200" dirty="0"/>
              <a:t>dan zijn wij waarlijk vrij gemaakt.</a:t>
            </a:r>
          </a:p>
          <a:p>
            <a:pPr marL="0" indent="0">
              <a:buNone/>
            </a:pPr>
            <a:r>
              <a:rPr lang="en-US" sz="2000" dirty="0"/>
              <a:t> </a:t>
            </a:r>
          </a:p>
          <a:p>
            <a:pPr marL="0" indent="0" algn="r">
              <a:buNone/>
            </a:pPr>
            <a:r>
              <a:rPr lang="en-US" sz="2000" dirty="0"/>
              <a:t>(</a:t>
            </a:r>
            <a:r>
              <a:rPr lang="en-US" sz="2000" dirty="0" err="1"/>
              <a:t>Enny</a:t>
            </a:r>
            <a:r>
              <a:rPr lang="en-US" sz="2000" dirty="0"/>
              <a:t> </a:t>
            </a:r>
            <a:r>
              <a:rPr lang="en-US" sz="2000" dirty="0" err="1"/>
              <a:t>Ijskes</a:t>
            </a:r>
            <a:r>
              <a:rPr lang="en-US" sz="2000" dirty="0"/>
              <a:t> – </a:t>
            </a:r>
            <a:r>
              <a:rPr lang="en-US" sz="2000" dirty="0" err="1"/>
              <a:t>Kooger</a:t>
            </a:r>
            <a:r>
              <a:rPr lang="en-US" sz="2000" dirty="0"/>
              <a:t>) 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68415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815444" cy="1286160"/>
          </a:xfrm>
        </p:spPr>
        <p:txBody>
          <a:bodyPr anchor="b">
            <a:normAutofit/>
          </a:bodyPr>
          <a:lstStyle/>
          <a:p>
            <a:r>
              <a:rPr lang="nl-NL" sz="4800" b="1" dirty="0"/>
              <a:t>Aankondiging van het lijden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3796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815444" cy="1286160"/>
          </a:xfrm>
        </p:spPr>
        <p:txBody>
          <a:bodyPr anchor="b">
            <a:normAutofit fontScale="90000"/>
          </a:bodyPr>
          <a:lstStyle/>
          <a:p>
            <a:r>
              <a:rPr lang="nl-NL" sz="4800" b="1" dirty="0"/>
              <a:t>Zingen</a:t>
            </a:r>
            <a:br>
              <a:rPr lang="nl-NL" sz="4800" b="1" dirty="0"/>
            </a:br>
            <a:r>
              <a:rPr lang="nl-NL" sz="4800" b="1" dirty="0"/>
              <a:t>Gezang: 183: 3 </a:t>
            </a:r>
            <a:r>
              <a:rPr lang="nl-NL" sz="4800" b="1" dirty="0" err="1"/>
              <a:t>LvdK</a:t>
            </a:r>
            <a:endParaRPr lang="nl-NL" sz="4800" b="1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3200" dirty="0"/>
              <a:t>O Heer, uw smaad en wonden,</a:t>
            </a:r>
          </a:p>
          <a:p>
            <a:pPr marL="0" indent="0">
              <a:buNone/>
            </a:pPr>
            <a:r>
              <a:rPr lang="nl-NL" sz="3200" dirty="0"/>
              <a:t>ja alles wat Gij duldt,</a:t>
            </a:r>
          </a:p>
          <a:p>
            <a:pPr marL="0" indent="0">
              <a:buNone/>
            </a:pPr>
            <a:r>
              <a:rPr lang="nl-NL" sz="3200" dirty="0"/>
              <a:t>om mij is het, mijn zonden,</a:t>
            </a:r>
          </a:p>
          <a:p>
            <a:pPr marL="0" indent="0">
              <a:buNone/>
            </a:pPr>
            <a:r>
              <a:rPr lang="nl-NL" sz="3200" dirty="0"/>
              <a:t>mijn schuld, mijn grote schuld.</a:t>
            </a:r>
          </a:p>
          <a:p>
            <a:pPr marL="0" indent="0">
              <a:buNone/>
            </a:pPr>
            <a:r>
              <a:rPr lang="nl-NL" sz="3200" dirty="0"/>
              <a:t>O God, ik ga verloren</a:t>
            </a:r>
          </a:p>
          <a:p>
            <a:pPr marL="0" indent="0">
              <a:buNone/>
            </a:pPr>
            <a:r>
              <a:rPr lang="nl-NL" sz="3200" dirty="0"/>
              <a:t>om wat ik heb gedaan,</a:t>
            </a:r>
          </a:p>
          <a:p>
            <a:pPr marL="0" indent="0">
              <a:buNone/>
            </a:pPr>
            <a:r>
              <a:rPr lang="nl-NL" sz="3200" dirty="0"/>
              <a:t>als Gij mij niet wilt horen.</a:t>
            </a:r>
          </a:p>
          <a:p>
            <a:pPr marL="0" indent="0">
              <a:buNone/>
            </a:pPr>
            <a:r>
              <a:rPr lang="nl-NL" sz="3200" dirty="0"/>
              <a:t>Zie mij in liefde aan.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71850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847342" cy="1286160"/>
          </a:xfrm>
        </p:spPr>
        <p:txBody>
          <a:bodyPr anchor="b">
            <a:normAutofit/>
          </a:bodyPr>
          <a:lstStyle/>
          <a:p>
            <a:r>
              <a:rPr lang="nl-NL" sz="4800" b="1" dirty="0"/>
              <a:t>Aankondiging van het lijden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/>
              <a:t>Voorzegging: Jesaja 53: 1-7</a:t>
            </a:r>
          </a:p>
          <a:p>
            <a:pPr marL="0" indent="0">
              <a:buNone/>
            </a:pPr>
            <a:r>
              <a:rPr lang="nl-NL" sz="3200" dirty="0"/>
              <a:t>Vervulling:     Markus 8: 31</a:t>
            </a:r>
          </a:p>
          <a:p>
            <a:pPr marL="0" indent="0">
              <a:buNone/>
            </a:pPr>
            <a:r>
              <a:rPr lang="nl-NL" sz="3200" dirty="0"/>
              <a:t>                        Markus 9: 30</a:t>
            </a:r>
          </a:p>
          <a:p>
            <a:pPr marL="0" indent="0">
              <a:buNone/>
            </a:pPr>
            <a:r>
              <a:rPr lang="nl-NL" sz="3200" dirty="0"/>
              <a:t>                        Markus 10: 32</a:t>
            </a:r>
          </a:p>
          <a:p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2079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847342" cy="1286160"/>
          </a:xfrm>
        </p:spPr>
        <p:txBody>
          <a:bodyPr anchor="b">
            <a:normAutofit/>
          </a:bodyPr>
          <a:lstStyle/>
          <a:p>
            <a:r>
              <a:rPr lang="nl-NL" sz="4800" b="1" dirty="0"/>
              <a:t>Stem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408998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/>
              <a:t>Hij kwam ……</a:t>
            </a:r>
          </a:p>
          <a:p>
            <a:pPr marL="0" indent="0">
              <a:buNone/>
            </a:pPr>
            <a:r>
              <a:rPr lang="nl-NL" sz="3200" dirty="0"/>
              <a:t>…..niet om te leven, maar om te sterven, </a:t>
            </a:r>
          </a:p>
          <a:p>
            <a:pPr marL="0" indent="0">
              <a:buNone/>
            </a:pPr>
            <a:r>
              <a:rPr lang="nl-NL" sz="3200" dirty="0"/>
              <a:t>opdat de wereld door Hem behouden zou worden.</a:t>
            </a:r>
          </a:p>
          <a:p>
            <a:pPr marL="0" indent="0">
              <a:buNone/>
            </a:pPr>
            <a:r>
              <a:rPr lang="nl-NL" sz="3200" dirty="0"/>
              <a:t>…..niet alleen om het licht te brengen,</a:t>
            </a:r>
          </a:p>
          <a:p>
            <a:pPr marL="0" indent="0">
              <a:buNone/>
            </a:pPr>
            <a:r>
              <a:rPr lang="nl-NL" sz="3200" dirty="0"/>
              <a:t>maar ook om Het Licht te zijn.</a:t>
            </a:r>
          </a:p>
          <a:p>
            <a:pPr marL="0" indent="0">
              <a:buNone/>
            </a:pPr>
            <a:r>
              <a:rPr lang="nl-NL" sz="3200" dirty="0"/>
              <a:t>…..niet alleen om de weg te wijzen,</a:t>
            </a:r>
          </a:p>
          <a:p>
            <a:pPr marL="0" indent="0">
              <a:buNone/>
            </a:pPr>
            <a:r>
              <a:rPr lang="nl-NL" sz="3200" dirty="0"/>
              <a:t>maar Hij ís De Weg.</a:t>
            </a:r>
          </a:p>
          <a:p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06835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847342" cy="1286160"/>
          </a:xfrm>
        </p:spPr>
        <p:txBody>
          <a:bodyPr anchor="b">
            <a:normAutofit fontScale="90000"/>
          </a:bodyPr>
          <a:lstStyle/>
          <a:p>
            <a:r>
              <a:rPr lang="nl-NL" sz="4800" b="1" dirty="0"/>
              <a:t>Lezen: </a:t>
            </a:r>
            <a:br>
              <a:rPr lang="nl-NL" sz="4800" b="1" dirty="0"/>
            </a:br>
            <a:r>
              <a:rPr lang="nl-NL" sz="4800" b="1" dirty="0"/>
              <a:t>Heer, raak ons aan (Lied 695)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408998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3200" dirty="0"/>
              <a:t>Heer, raak mij aan met Uw adem,</a:t>
            </a:r>
          </a:p>
          <a:p>
            <a:pPr marL="0" indent="0">
              <a:buNone/>
            </a:pPr>
            <a:r>
              <a:rPr lang="nl-NL" sz="3200" dirty="0"/>
              <a:t>reik mij uw stralend licht,</a:t>
            </a:r>
          </a:p>
          <a:p>
            <a:pPr marL="0" indent="0">
              <a:buNone/>
            </a:pPr>
            <a:r>
              <a:rPr lang="nl-NL" sz="3200" dirty="0"/>
              <a:t>wijs mij nieuwe wegen,</a:t>
            </a:r>
          </a:p>
          <a:p>
            <a:pPr marL="0" indent="0">
              <a:buNone/>
            </a:pPr>
            <a:r>
              <a:rPr lang="nl-NL" sz="3200" dirty="0"/>
              <a:t>geef op Uw waarheid zicht.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/>
              <a:t>Heer, raak met Uw adem mijn onrust</a:t>
            </a:r>
          </a:p>
          <a:p>
            <a:pPr marL="0" indent="0">
              <a:buNone/>
            </a:pPr>
            <a:r>
              <a:rPr lang="nl-NL" sz="3200" dirty="0"/>
              <a:t>tot ik de rust hervind.</a:t>
            </a:r>
          </a:p>
          <a:p>
            <a:pPr marL="0" indent="0">
              <a:buNone/>
            </a:pPr>
            <a:r>
              <a:rPr lang="nl-NL" sz="3200" dirty="0"/>
              <a:t>Al mijn wonden heelt Gij:</a:t>
            </a:r>
          </a:p>
          <a:p>
            <a:pPr marL="0" indent="0">
              <a:buNone/>
            </a:pPr>
            <a:r>
              <a:rPr lang="nl-NL" sz="3200" dirty="0"/>
              <a:t>Gij ziet in mij Uw kind.</a:t>
            </a:r>
          </a:p>
          <a:p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73992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847342" cy="1286160"/>
          </a:xfrm>
        </p:spPr>
        <p:txBody>
          <a:bodyPr anchor="b">
            <a:normAutofit fontScale="90000"/>
          </a:bodyPr>
          <a:lstStyle/>
          <a:p>
            <a:r>
              <a:rPr lang="nl-NL" sz="4800" b="1" dirty="0"/>
              <a:t>Lezen: </a:t>
            </a:r>
            <a:br>
              <a:rPr lang="nl-NL" sz="4800" b="1" dirty="0"/>
            </a:br>
            <a:r>
              <a:rPr lang="nl-NL" sz="4800" b="1" dirty="0"/>
              <a:t>Heer, raak ons aan (Lied 695)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40899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dirty="0"/>
              <a:t>Heer, raak ons aan met Uw adem,</a:t>
            </a:r>
          </a:p>
          <a:p>
            <a:pPr marL="0" indent="0">
              <a:buNone/>
            </a:pPr>
            <a:r>
              <a:rPr lang="nl-NL" sz="3200" dirty="0"/>
              <a:t>geef ons een vergezicht!</a:t>
            </a:r>
          </a:p>
          <a:p>
            <a:pPr marL="0" indent="0">
              <a:buNone/>
            </a:pPr>
            <a:r>
              <a:rPr lang="nl-NL" sz="3200" dirty="0"/>
              <a:t>Draag ons op Uw vleugels,</a:t>
            </a:r>
          </a:p>
          <a:p>
            <a:pPr marL="0" indent="0">
              <a:buNone/>
            </a:pPr>
            <a:r>
              <a:rPr lang="nl-NL" sz="3200" dirty="0"/>
              <a:t>zegen ons met Uw licht!</a:t>
            </a:r>
          </a:p>
          <a:p>
            <a:pPr marL="0" indent="0">
              <a:buNone/>
            </a:pPr>
            <a:endParaRPr lang="en-US" sz="2000" dirty="0"/>
          </a:p>
          <a:p>
            <a:pPr marL="0" indent="0" algn="r">
              <a:buNone/>
            </a:pPr>
            <a:r>
              <a:rPr lang="nl-NL" sz="2000" dirty="0"/>
              <a:t>(Pia </a:t>
            </a:r>
            <a:r>
              <a:rPr lang="nl-NL" sz="2000" dirty="0" err="1"/>
              <a:t>Perkiö</a:t>
            </a:r>
            <a:r>
              <a:rPr lang="nl-NL" sz="2000" dirty="0"/>
              <a:t>/ vert. Sytse de Vries)</a:t>
            </a:r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81012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 fontScale="90000"/>
          </a:bodyPr>
          <a:lstStyle/>
          <a:p>
            <a:r>
              <a:rPr lang="nl-NL" sz="4800" b="1" dirty="0"/>
              <a:t>Het avondmaal en </a:t>
            </a:r>
            <a:r>
              <a:rPr lang="nl-NL" sz="4800" b="1" dirty="0" err="1"/>
              <a:t>Gethsemané</a:t>
            </a:r>
            <a:r>
              <a:rPr lang="nl-NL" sz="4800" b="1" dirty="0"/>
              <a:t>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1741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nl-NL" sz="4800" b="1" dirty="0"/>
              <a:t>Lezen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/>
              <a:t>Jesaja 40:1-5 </a:t>
            </a:r>
          </a:p>
          <a:p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79480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 fontScale="90000"/>
          </a:bodyPr>
          <a:lstStyle/>
          <a:p>
            <a:r>
              <a:rPr lang="nl-NL" sz="4800" b="1" dirty="0"/>
              <a:t>Het avondmaal en </a:t>
            </a:r>
            <a:r>
              <a:rPr lang="nl-NL" sz="4800" b="1" dirty="0" err="1"/>
              <a:t>Gethsemané</a:t>
            </a:r>
            <a:r>
              <a:rPr lang="nl-NL" sz="4800" b="1" dirty="0"/>
              <a:t>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/>
              <a:t>Voorzegging:  Exodus: 12: 21-23</a:t>
            </a:r>
          </a:p>
          <a:p>
            <a:pPr marL="0" indent="0">
              <a:buNone/>
            </a:pPr>
            <a:r>
              <a:rPr lang="nl-NL" sz="3200" dirty="0"/>
              <a:t>Vervulling:      Mattheüs 26: 20 en </a:t>
            </a:r>
          </a:p>
          <a:p>
            <a:pPr marL="0" indent="0">
              <a:buNone/>
            </a:pPr>
            <a:r>
              <a:rPr lang="nl-NL" sz="3200" dirty="0"/>
              <a:t>			26-30 en 36-39</a:t>
            </a:r>
          </a:p>
          <a:p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74224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815444" cy="1286160"/>
          </a:xfrm>
        </p:spPr>
        <p:txBody>
          <a:bodyPr anchor="b">
            <a:normAutofit fontScale="90000"/>
          </a:bodyPr>
          <a:lstStyle/>
          <a:p>
            <a:r>
              <a:rPr lang="nl-NL" sz="4800" b="1" dirty="0"/>
              <a:t>Zingen</a:t>
            </a:r>
            <a:br>
              <a:rPr lang="nl-NL" sz="4800" b="1" dirty="0"/>
            </a:br>
            <a:r>
              <a:rPr lang="nl-NL" sz="4800" b="1" dirty="0"/>
              <a:t>Gezang 142: 1 en 4  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dirty="0"/>
              <a:t>Blijft hier en waakt met Mij!</a:t>
            </a:r>
          </a:p>
          <a:p>
            <a:pPr marL="0" indent="0">
              <a:buNone/>
            </a:pPr>
            <a:r>
              <a:rPr lang="nl-NL" sz="3200" dirty="0"/>
              <a:t>Nu is de dood nabij,</a:t>
            </a:r>
          </a:p>
          <a:p>
            <a:pPr marL="0" indent="0">
              <a:buNone/>
            </a:pPr>
            <a:r>
              <a:rPr lang="nl-NL" sz="3200" dirty="0"/>
              <a:t>nooit was Ik zo bedroefd en bang.</a:t>
            </a:r>
          </a:p>
          <a:p>
            <a:pPr marL="0" indent="0">
              <a:buNone/>
            </a:pPr>
            <a:r>
              <a:rPr lang="nl-NL" sz="3200" dirty="0"/>
              <a:t>Blijft wakker om te bidden</a:t>
            </a:r>
          </a:p>
          <a:p>
            <a:pPr marL="0" indent="0">
              <a:buNone/>
            </a:pPr>
            <a:r>
              <a:rPr lang="nl-NL" sz="3200" dirty="0"/>
              <a:t>totdat Ik in uw midden</a:t>
            </a:r>
          </a:p>
          <a:p>
            <a:pPr marL="0" indent="0">
              <a:buNone/>
            </a:pPr>
            <a:r>
              <a:rPr lang="nl-NL" sz="3200" dirty="0"/>
              <a:t>straks wederkom; het duurt niet lang.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4307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815444" cy="1286160"/>
          </a:xfrm>
        </p:spPr>
        <p:txBody>
          <a:bodyPr anchor="b">
            <a:normAutofit fontScale="90000"/>
          </a:bodyPr>
          <a:lstStyle/>
          <a:p>
            <a:r>
              <a:rPr lang="nl-NL" sz="4800" b="1" dirty="0"/>
              <a:t>Zingen</a:t>
            </a:r>
            <a:br>
              <a:rPr lang="nl-NL" sz="4800" b="1" dirty="0"/>
            </a:br>
            <a:r>
              <a:rPr lang="nl-NL" sz="4800" b="1" dirty="0"/>
              <a:t>Gezang 142: 1 en 4  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dirty="0"/>
              <a:t>Blijft hier en waakt met Mij!</a:t>
            </a:r>
          </a:p>
          <a:p>
            <a:pPr marL="0" indent="0">
              <a:buNone/>
            </a:pPr>
            <a:r>
              <a:rPr lang="nl-NL" sz="3200" dirty="0"/>
              <a:t>Hebt gij geen </a:t>
            </a:r>
            <a:r>
              <a:rPr lang="nl-NL" sz="3200" dirty="0" err="1"/>
              <a:t>medelij</a:t>
            </a:r>
            <a:r>
              <a:rPr lang="nl-NL" sz="3200" dirty="0"/>
              <a:t>?</a:t>
            </a:r>
          </a:p>
          <a:p>
            <a:pPr marL="0" indent="0">
              <a:buNone/>
            </a:pPr>
            <a:r>
              <a:rPr lang="nl-NL" sz="3200" dirty="0"/>
              <a:t>Gij wist dat gij niet slapen mocht!</a:t>
            </a:r>
          </a:p>
          <a:p>
            <a:pPr marL="0" indent="0">
              <a:buNone/>
            </a:pPr>
            <a:r>
              <a:rPr lang="nl-NL" sz="3200" dirty="0"/>
              <a:t>Kunt gij niet één uur waken</a:t>
            </a:r>
          </a:p>
          <a:p>
            <a:pPr marL="0" indent="0">
              <a:buNone/>
            </a:pPr>
            <a:r>
              <a:rPr lang="nl-NL" sz="3200" dirty="0"/>
              <a:t>zonder in slaap te raken?</a:t>
            </a:r>
          </a:p>
          <a:p>
            <a:pPr marL="0" indent="0">
              <a:buNone/>
            </a:pPr>
            <a:r>
              <a:rPr lang="nl-NL" sz="3200" dirty="0"/>
              <a:t>Bidt God dat gij niet wordt verzocht!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3910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815444" cy="1286160"/>
          </a:xfrm>
        </p:spPr>
        <p:txBody>
          <a:bodyPr anchor="b">
            <a:normAutofit/>
          </a:bodyPr>
          <a:lstStyle/>
          <a:p>
            <a:r>
              <a:rPr lang="nl-NL" sz="4800" b="1" dirty="0"/>
              <a:t>Het lijden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6091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815444" cy="1286160"/>
          </a:xfrm>
        </p:spPr>
        <p:txBody>
          <a:bodyPr anchor="b">
            <a:normAutofit fontScale="90000"/>
          </a:bodyPr>
          <a:lstStyle/>
          <a:p>
            <a:r>
              <a:rPr lang="nl-NL" sz="4800" b="1" dirty="0"/>
              <a:t>Zingen</a:t>
            </a:r>
            <a:br>
              <a:rPr lang="nl-NL" sz="4800" b="1" dirty="0"/>
            </a:br>
            <a:r>
              <a:rPr lang="nl-NL" sz="4800" b="1" dirty="0"/>
              <a:t>Gezang 177: 1 en 6 </a:t>
            </a:r>
            <a:r>
              <a:rPr lang="nl-NL" sz="4800" b="1" dirty="0" err="1"/>
              <a:t>LvdK</a:t>
            </a:r>
            <a:r>
              <a:rPr lang="nl-NL" sz="4800" b="1" dirty="0"/>
              <a:t>  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dirty="0"/>
              <a:t>Leer mij, o Heer uw lijden recht betrachten,</a:t>
            </a:r>
          </a:p>
          <a:p>
            <a:pPr marL="0" indent="0">
              <a:buNone/>
            </a:pPr>
            <a:r>
              <a:rPr lang="nl-NL" sz="3200" dirty="0"/>
              <a:t>in deze zee verzinken mijn gedachten:</a:t>
            </a:r>
          </a:p>
          <a:p>
            <a:pPr marL="0" indent="0">
              <a:buNone/>
            </a:pPr>
            <a:r>
              <a:rPr lang="nl-NL" sz="3200" dirty="0"/>
              <a:t>o liefde die, om zondaars te bevrijden,</a:t>
            </a:r>
          </a:p>
          <a:p>
            <a:pPr marL="0" indent="0">
              <a:buNone/>
            </a:pPr>
            <a:r>
              <a:rPr lang="nl-NL" sz="3200" dirty="0"/>
              <a:t>zo zwaar moest lijden.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76107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815444" cy="1286160"/>
          </a:xfrm>
        </p:spPr>
        <p:txBody>
          <a:bodyPr anchor="b">
            <a:normAutofit fontScale="90000"/>
          </a:bodyPr>
          <a:lstStyle/>
          <a:p>
            <a:r>
              <a:rPr lang="nl-NL" sz="4800" b="1" dirty="0"/>
              <a:t>Zingen</a:t>
            </a:r>
            <a:br>
              <a:rPr lang="nl-NL" sz="4800" b="1" dirty="0"/>
            </a:br>
            <a:r>
              <a:rPr lang="nl-NL" sz="4800" b="1" dirty="0"/>
              <a:t>Gezang 177: 1 en 6 </a:t>
            </a:r>
            <a:r>
              <a:rPr lang="nl-NL" sz="4800" b="1" dirty="0" err="1"/>
              <a:t>LvdK</a:t>
            </a:r>
            <a:r>
              <a:rPr lang="nl-NL" sz="4800" b="1" dirty="0"/>
              <a:t>  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dirty="0"/>
              <a:t>Daar </a:t>
            </a:r>
            <a:r>
              <a:rPr lang="nl-NL" sz="3200" dirty="0" err="1"/>
              <a:t>Ge’U</a:t>
            </a:r>
            <a:r>
              <a:rPr lang="nl-NL" sz="3200" dirty="0"/>
              <a:t> voor mij hebt in de dood gegeven,</a:t>
            </a:r>
          </a:p>
          <a:p>
            <a:pPr marL="0" indent="0">
              <a:buNone/>
            </a:pPr>
            <a:r>
              <a:rPr lang="nl-NL" sz="3200" dirty="0"/>
              <a:t>hoe zou ik naar mijn eigen wil nog leven?</a:t>
            </a:r>
          </a:p>
          <a:p>
            <a:pPr marL="0" indent="0">
              <a:buNone/>
            </a:pPr>
            <a:r>
              <a:rPr lang="nl-NL" sz="3200" dirty="0"/>
              <a:t>Zou ik aan U voor zulk een bitter lijden</a:t>
            </a:r>
          </a:p>
          <a:p>
            <a:pPr marL="0" indent="0">
              <a:buNone/>
            </a:pPr>
            <a:r>
              <a:rPr lang="nl-NL" sz="3200" dirty="0"/>
              <a:t>mijn hart niet wijden?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94444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nl-NL" sz="4800" b="1" dirty="0"/>
              <a:t>Het lijden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/>
              <a:t>Voorzegging:  Jesaja 53: 8-11</a:t>
            </a:r>
          </a:p>
          <a:p>
            <a:pPr marL="0" indent="0">
              <a:buNone/>
            </a:pPr>
            <a:r>
              <a:rPr lang="nl-NL" sz="3200" dirty="0"/>
              <a:t>Vervulling:      Mattheüs 27: 33-44</a:t>
            </a:r>
          </a:p>
          <a:p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73899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815444" cy="1286160"/>
          </a:xfrm>
        </p:spPr>
        <p:txBody>
          <a:bodyPr anchor="b">
            <a:normAutofit fontScale="90000"/>
          </a:bodyPr>
          <a:lstStyle/>
          <a:p>
            <a:r>
              <a:rPr lang="nl-NL" sz="4800" b="1" dirty="0"/>
              <a:t>Zingen Psalm 122: 1 en 3 NB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428137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l-NL" sz="3200" dirty="0"/>
              <a:t>Mijn God, Mijn God, waarom verlaat Gij mij</a:t>
            </a:r>
          </a:p>
          <a:p>
            <a:pPr marL="0" indent="0">
              <a:buNone/>
            </a:pPr>
            <a:r>
              <a:rPr lang="nl-NL" sz="3200" dirty="0"/>
              <a:t>en blijft zo ver, terwijl ik tot U schrei,</a:t>
            </a:r>
          </a:p>
          <a:p>
            <a:pPr marL="0" indent="0">
              <a:buNone/>
            </a:pPr>
            <a:r>
              <a:rPr lang="nl-NL" sz="3200" dirty="0"/>
              <a:t>en redt mij niet, maar gaat aan mij voorbij?</a:t>
            </a:r>
          </a:p>
          <a:p>
            <a:pPr marL="0" indent="0">
              <a:buNone/>
            </a:pPr>
            <a:r>
              <a:rPr lang="nl-NL" sz="3200" dirty="0"/>
              <a:t>Hoe blijft Gij zwijgen?</a:t>
            </a:r>
          </a:p>
          <a:p>
            <a:pPr marL="0" indent="0">
              <a:buNone/>
            </a:pPr>
            <a:r>
              <a:rPr lang="nl-NL" sz="3200" dirty="0"/>
              <a:t>Mijn God, ik doe tot U mijn kreten stijgen</a:t>
            </a:r>
          </a:p>
          <a:p>
            <a:pPr marL="0" indent="0">
              <a:buNone/>
            </a:pPr>
            <a:r>
              <a:rPr lang="nl-NL" sz="3200" dirty="0"/>
              <a:t>bij dag, bij nacht. Tot U slechts kan ik vluchten,</a:t>
            </a:r>
          </a:p>
          <a:p>
            <a:pPr marL="0" indent="0">
              <a:buNone/>
            </a:pPr>
            <a:r>
              <a:rPr lang="nl-NL" sz="3200" dirty="0"/>
              <a:t>maar krijg geen rust, geen antwoord op mijn zuchten</a:t>
            </a:r>
          </a:p>
          <a:p>
            <a:pPr marL="0" indent="0">
              <a:buNone/>
            </a:pPr>
            <a:r>
              <a:rPr lang="nl-NL" sz="3200" dirty="0"/>
              <a:t>in klacht op klacht.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62870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815444" cy="1286160"/>
          </a:xfrm>
        </p:spPr>
        <p:txBody>
          <a:bodyPr anchor="b">
            <a:normAutofit fontScale="90000"/>
          </a:bodyPr>
          <a:lstStyle/>
          <a:p>
            <a:r>
              <a:rPr lang="nl-NL" sz="4800" b="1" dirty="0"/>
              <a:t>Zingen Psalm 122: 1 en 3 NB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428137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3200" dirty="0"/>
              <a:t>Maar ik, mijn God, lig machteloos terneer.</a:t>
            </a:r>
          </a:p>
          <a:p>
            <a:pPr marL="0" indent="0">
              <a:buNone/>
            </a:pPr>
            <a:r>
              <a:rPr lang="nl-NL" sz="3200" dirty="0"/>
              <a:t>Ik word vertrapt, ik heb geen leven meer.</a:t>
            </a:r>
          </a:p>
          <a:p>
            <a:pPr marL="0" indent="0">
              <a:buNone/>
            </a:pPr>
            <a:r>
              <a:rPr lang="nl-NL" sz="3200" dirty="0"/>
              <a:t>Meesmuilend gaan zij tegen mij tekeer,</a:t>
            </a:r>
          </a:p>
          <a:p>
            <a:pPr marL="0" indent="0">
              <a:buNone/>
            </a:pPr>
            <a:r>
              <a:rPr lang="nl-NL" sz="3200" dirty="0"/>
              <a:t>al die mij smaden.</a:t>
            </a:r>
          </a:p>
          <a:p>
            <a:pPr marL="0" indent="0">
              <a:buNone/>
            </a:pPr>
            <a:r>
              <a:rPr lang="nl-NL" sz="3200" dirty="0"/>
              <a:t>Zij raden mij, terwijl zij mij verraden:</a:t>
            </a:r>
          </a:p>
          <a:p>
            <a:pPr marL="0" indent="0">
              <a:buNone/>
            </a:pPr>
            <a:r>
              <a:rPr lang="nl-NL" sz="3200" dirty="0"/>
              <a:t>“Zoek het bij God, geef Hem uw leed te dragen,</a:t>
            </a:r>
          </a:p>
          <a:p>
            <a:pPr marL="0" indent="0">
              <a:buNone/>
            </a:pPr>
            <a:r>
              <a:rPr lang="nl-NL" sz="3200" dirty="0"/>
              <a:t>Hij zal u redden naar zijn welbehagen”,</a:t>
            </a:r>
          </a:p>
          <a:p>
            <a:pPr marL="0" indent="0">
              <a:buNone/>
            </a:pPr>
            <a:r>
              <a:rPr lang="nl-NL" sz="3200" dirty="0"/>
              <a:t>zo klinkt hun spot.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96728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815444" cy="1286160"/>
          </a:xfrm>
        </p:spPr>
        <p:txBody>
          <a:bodyPr anchor="b">
            <a:normAutofit fontScale="90000"/>
          </a:bodyPr>
          <a:lstStyle/>
          <a:p>
            <a:r>
              <a:rPr lang="nl-NL" sz="4800" b="1" dirty="0"/>
              <a:t>Zingen Psalm 122: 1 en 4 OB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428137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l-NL" sz="3200" dirty="0"/>
              <a:t>Mijn God, mijn God, waarom verlaat Gij Mij,</a:t>
            </a:r>
          </a:p>
          <a:p>
            <a:pPr marL="0" indent="0">
              <a:buNone/>
            </a:pPr>
            <a:r>
              <a:rPr lang="nl-NL" sz="3200" dirty="0"/>
              <a:t>en redt Mij niet, terwijl Ik zwoeg en </a:t>
            </a:r>
            <a:r>
              <a:rPr lang="nl-NL" sz="3200" dirty="0" err="1"/>
              <a:t>strij</a:t>
            </a:r>
            <a:r>
              <a:rPr lang="nl-NL" sz="3200" dirty="0"/>
              <a:t>’,</a:t>
            </a:r>
          </a:p>
          <a:p>
            <a:pPr marL="0" indent="0">
              <a:buNone/>
            </a:pPr>
            <a:r>
              <a:rPr lang="nl-NL" sz="3200" dirty="0"/>
              <a:t>En brullend klaag in d’ angsten, die Ik lij’,</a:t>
            </a:r>
          </a:p>
          <a:p>
            <a:pPr marL="0" indent="0">
              <a:buNone/>
            </a:pPr>
            <a:r>
              <a:rPr lang="nl-NL" sz="3200" dirty="0"/>
              <a:t>Dus fel geslagen?</a:t>
            </a:r>
          </a:p>
          <a:p>
            <a:pPr marL="0" indent="0">
              <a:buNone/>
            </a:pPr>
            <a:r>
              <a:rPr lang="nl-NL" sz="3200" dirty="0"/>
              <a:t>’t Zij Ik, Mijn God, bij dag </a:t>
            </a:r>
            <a:r>
              <a:rPr lang="nl-NL" sz="3200" dirty="0" err="1"/>
              <a:t>moog</a:t>
            </a:r>
            <a:r>
              <a:rPr lang="nl-NL" sz="3200" dirty="0"/>
              <a:t>’ bitter klagen,</a:t>
            </a:r>
          </a:p>
          <a:p>
            <a:pPr marL="0" indent="0">
              <a:buNone/>
            </a:pPr>
            <a:r>
              <a:rPr lang="nl-NL" sz="3200" dirty="0"/>
              <a:t>Gij antwoordt niet; ’t zij Ik des nachts </a:t>
            </a:r>
            <a:r>
              <a:rPr lang="nl-NL" sz="3200" dirty="0" err="1"/>
              <a:t>moog</a:t>
            </a:r>
            <a:r>
              <a:rPr lang="nl-NL" sz="3200" dirty="0"/>
              <a:t>’ kermen,</a:t>
            </a:r>
          </a:p>
          <a:p>
            <a:pPr marL="0" indent="0">
              <a:buNone/>
            </a:pPr>
            <a:r>
              <a:rPr lang="nl-NL" sz="3200" dirty="0"/>
              <a:t>Ik heb geen rust, ook vind Ik geen ontfermen, </a:t>
            </a:r>
          </a:p>
          <a:p>
            <a:pPr marL="0" indent="0">
              <a:buNone/>
            </a:pPr>
            <a:r>
              <a:rPr lang="nl-NL" sz="3200" dirty="0"/>
              <a:t>in Mijn verdriet.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9602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 fontScale="90000"/>
          </a:bodyPr>
          <a:lstStyle/>
          <a:p>
            <a:r>
              <a:rPr lang="nl-NL" sz="4800" b="1" dirty="0"/>
              <a:t>Aankondiging </a:t>
            </a:r>
            <a:br>
              <a:rPr lang="nl-NL" sz="4800" b="1" dirty="0"/>
            </a:br>
            <a:r>
              <a:rPr lang="nl-NL" sz="4800" b="1" dirty="0"/>
              <a:t>van de komst van de Koning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899361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815444" cy="1286160"/>
          </a:xfrm>
        </p:spPr>
        <p:txBody>
          <a:bodyPr anchor="b">
            <a:normAutofit fontScale="90000"/>
          </a:bodyPr>
          <a:lstStyle/>
          <a:p>
            <a:r>
              <a:rPr lang="nl-NL" sz="4800" b="1" dirty="0"/>
              <a:t>Zingen Psalm 122: 1 en 4 OB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428137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sz="3200" dirty="0"/>
              <a:t>Al wie Mij ziet, bespot Mij boos te moe;</a:t>
            </a:r>
          </a:p>
          <a:p>
            <a:pPr marL="0" indent="0">
              <a:buNone/>
            </a:pPr>
            <a:r>
              <a:rPr lang="nl-NL" sz="3200" dirty="0"/>
              <a:t>men schudt het hoofd, men steekt de lip Mij toe.</a:t>
            </a:r>
          </a:p>
          <a:p>
            <a:pPr marL="0" indent="0">
              <a:buNone/>
            </a:pPr>
            <a:r>
              <a:rPr lang="nl-NL" sz="3200" dirty="0"/>
              <a:t>Daar Ik ’t gebed tot God vertrouwend doe,</a:t>
            </a:r>
          </a:p>
          <a:p>
            <a:pPr marL="0" indent="0">
              <a:buNone/>
            </a:pPr>
            <a:r>
              <a:rPr lang="nl-NL" sz="3200" dirty="0"/>
              <a:t>moet Ik nog horen:</a:t>
            </a:r>
          </a:p>
          <a:p>
            <a:pPr marL="0" indent="0">
              <a:buNone/>
            </a:pPr>
            <a:r>
              <a:rPr lang="nl-NL" sz="3200" dirty="0"/>
              <a:t>“Dat God, op Wien Hij steunt, Hem gunstig’ oren</a:t>
            </a:r>
          </a:p>
          <a:p>
            <a:pPr marL="0" indent="0">
              <a:buNone/>
            </a:pPr>
            <a:r>
              <a:rPr lang="nl-NL" sz="3200" dirty="0"/>
              <a:t>verleen’, Hem </a:t>
            </a:r>
            <a:r>
              <a:rPr lang="nl-NL" sz="3200" dirty="0" err="1"/>
              <a:t>redd</a:t>
            </a:r>
            <a:r>
              <a:rPr lang="nl-NL" sz="3200" dirty="0"/>
              <a:t>’;</a:t>
            </a:r>
          </a:p>
          <a:p>
            <a:pPr marL="0" indent="0">
              <a:buNone/>
            </a:pPr>
            <a:r>
              <a:rPr lang="nl-NL" sz="3200" dirty="0"/>
              <a:t>dat Die nu hulp doe komen,</a:t>
            </a:r>
          </a:p>
          <a:p>
            <a:pPr marL="0" indent="0">
              <a:buNone/>
            </a:pPr>
            <a:r>
              <a:rPr lang="nl-NL" sz="3200" dirty="0"/>
              <a:t>en Hem, in Wien Hij heeft Zijn lust genomen,</a:t>
            </a:r>
          </a:p>
          <a:p>
            <a:pPr marL="0" indent="0">
              <a:buNone/>
            </a:pPr>
            <a:r>
              <a:rPr lang="nl-NL" sz="3200" dirty="0"/>
              <a:t>in ruimte </a:t>
            </a:r>
            <a:r>
              <a:rPr lang="nl-NL" sz="3200" dirty="0" err="1"/>
              <a:t>zett</a:t>
            </a:r>
            <a:r>
              <a:rPr lang="nl-NL" sz="3200" dirty="0"/>
              <a:t>’.“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00735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nl-NL" sz="4800" b="1" dirty="0"/>
              <a:t>Stem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/>
              <a:t>Met het kruis in het midden gedenken we het lijden van de Here Jezus. </a:t>
            </a:r>
          </a:p>
          <a:p>
            <a:pPr marL="0" indent="0">
              <a:buNone/>
            </a:pPr>
            <a:r>
              <a:rPr lang="nl-NL" sz="3200" dirty="0"/>
              <a:t>Voor onze zonden en ongerechtigheden heeft Hij onze straf vrijwillig op Zich genomen.</a:t>
            </a:r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6403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nl-NL" sz="4800" b="1" dirty="0"/>
              <a:t>De opstanding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57027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nl-NL" sz="4800" b="1" dirty="0"/>
              <a:t>De opstanding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/>
              <a:t>Voorzegging:     Psalm 16: 9-11</a:t>
            </a:r>
          </a:p>
          <a:p>
            <a:pPr marL="0" indent="0">
              <a:buNone/>
            </a:pPr>
            <a:r>
              <a:rPr lang="nl-NL" sz="3200" dirty="0"/>
              <a:t>Vervulling:         Mattheüs 28: 1-4</a:t>
            </a:r>
          </a:p>
          <a:p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872129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 fontScale="90000"/>
          </a:bodyPr>
          <a:lstStyle/>
          <a:p>
            <a:r>
              <a:rPr lang="nl-NL" sz="4800" b="1" dirty="0"/>
              <a:t>Gedicht: </a:t>
            </a:r>
            <a:br>
              <a:rPr lang="nl-NL" sz="4800" b="1" dirty="0"/>
            </a:br>
            <a:r>
              <a:rPr lang="nl-NL" sz="4800" b="1" dirty="0"/>
              <a:t>Juichend Paaslied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410062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3200" dirty="0"/>
              <a:t>Dit is het juichend lied van Pasen</a:t>
            </a:r>
          </a:p>
          <a:p>
            <a:pPr marL="0" indent="0">
              <a:buNone/>
            </a:pPr>
            <a:r>
              <a:rPr lang="nl-NL" sz="3200" dirty="0"/>
              <a:t>dat God de dood gevangen heeft!</a:t>
            </a:r>
          </a:p>
          <a:p>
            <a:pPr marL="0" indent="0">
              <a:buNone/>
            </a:pPr>
            <a:r>
              <a:rPr lang="nl-NL" sz="3200" dirty="0"/>
              <a:t>En jubelend zingt ons verbazen:</a:t>
            </a:r>
          </a:p>
          <a:p>
            <a:pPr marL="0" indent="0">
              <a:buNone/>
            </a:pPr>
            <a:r>
              <a:rPr lang="nl-NL" sz="3200" dirty="0"/>
              <a:t>het graf is open! Jezus leeft!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/>
              <a:t>Dit lied schalt over dichte graven</a:t>
            </a:r>
          </a:p>
          <a:p>
            <a:pPr marL="0" indent="0">
              <a:buNone/>
            </a:pPr>
            <a:r>
              <a:rPr lang="nl-NL" sz="3200" dirty="0"/>
              <a:t>waar onze doden zijn vergaan.</a:t>
            </a:r>
          </a:p>
          <a:p>
            <a:pPr marL="0" indent="0">
              <a:buNone/>
            </a:pPr>
            <a:r>
              <a:rPr lang="nl-NL" sz="3200" dirty="0"/>
              <a:t>Vandaag gaan wij de dood begraven</a:t>
            </a:r>
          </a:p>
          <a:p>
            <a:pPr marL="0" indent="0">
              <a:buNone/>
            </a:pPr>
            <a:r>
              <a:rPr lang="nl-NL" sz="3200" dirty="0"/>
              <a:t>de Heer is waarlijk opgestaan.</a:t>
            </a:r>
          </a:p>
          <a:p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774944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 fontScale="90000"/>
          </a:bodyPr>
          <a:lstStyle/>
          <a:p>
            <a:r>
              <a:rPr lang="nl-NL" sz="4800" b="1" dirty="0"/>
              <a:t>Gedicht: </a:t>
            </a:r>
            <a:br>
              <a:rPr lang="nl-NL" sz="4800" b="1" dirty="0"/>
            </a:br>
            <a:r>
              <a:rPr lang="nl-NL" sz="4800" b="1" dirty="0"/>
              <a:t>Juichend Paaslied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410062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3200" dirty="0"/>
              <a:t>Wij durven van het leven zingen</a:t>
            </a:r>
          </a:p>
          <a:p>
            <a:pPr marL="0" indent="0">
              <a:buNone/>
            </a:pPr>
            <a:r>
              <a:rPr lang="nl-NL" sz="3200" dirty="0"/>
              <a:t>al duikt de wereld naar de dood;</a:t>
            </a:r>
          </a:p>
          <a:p>
            <a:pPr marL="0" indent="0">
              <a:buNone/>
            </a:pPr>
            <a:r>
              <a:rPr lang="nl-NL" sz="3200" dirty="0"/>
              <a:t>want, graven zullen openspringen,</a:t>
            </a:r>
          </a:p>
          <a:p>
            <a:pPr marL="0" indent="0">
              <a:buNone/>
            </a:pPr>
            <a:r>
              <a:rPr lang="nl-NL" sz="3200" dirty="0"/>
              <a:t>straks, in Gods eeuwig morgenrood!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/>
              <a:t>De dood danst nu zijn laatste ronde</a:t>
            </a:r>
          </a:p>
          <a:p>
            <a:pPr marL="0" indent="0">
              <a:buNone/>
            </a:pPr>
            <a:r>
              <a:rPr lang="nl-NL" sz="3200" dirty="0"/>
              <a:t>en waant zich vrij van elke rem -</a:t>
            </a:r>
          </a:p>
          <a:p>
            <a:pPr marL="0" indent="0">
              <a:buNone/>
            </a:pPr>
            <a:r>
              <a:rPr lang="nl-NL" sz="3200" dirty="0"/>
              <a:t>God laat hem toe, nog een seconde;</a:t>
            </a:r>
          </a:p>
          <a:p>
            <a:pPr marL="0" indent="0">
              <a:buNone/>
            </a:pPr>
            <a:r>
              <a:rPr lang="nl-NL" sz="3200" dirty="0"/>
              <a:t>maar…… Jezus leeft en wij met Hem!</a:t>
            </a:r>
          </a:p>
          <a:p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42009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815444" cy="1286160"/>
          </a:xfrm>
        </p:spPr>
        <p:txBody>
          <a:bodyPr anchor="b">
            <a:normAutofit/>
          </a:bodyPr>
          <a:lstStyle/>
          <a:p>
            <a:r>
              <a:rPr lang="nl-NL" sz="4800" b="1" dirty="0"/>
              <a:t>Zingen Psalm 21:1 en 3 NB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42813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dirty="0"/>
              <a:t>O Heer, de koning is verheugd!</a:t>
            </a:r>
          </a:p>
          <a:p>
            <a:pPr marL="0" indent="0">
              <a:buNone/>
            </a:pPr>
            <a:r>
              <a:rPr lang="nl-NL" sz="3200" dirty="0"/>
              <a:t>Hij wil uw almacht prijzen,</a:t>
            </a:r>
          </a:p>
          <a:p>
            <a:pPr marL="0" indent="0">
              <a:buNone/>
            </a:pPr>
            <a:r>
              <a:rPr lang="nl-NL" sz="3200" dirty="0"/>
              <a:t>U juichend dank bewijzen.</a:t>
            </a:r>
          </a:p>
          <a:p>
            <a:pPr marL="0" indent="0">
              <a:buNone/>
            </a:pPr>
            <a:r>
              <a:rPr lang="nl-NL" sz="3200" dirty="0"/>
              <a:t>Gij </a:t>
            </a:r>
            <a:r>
              <a:rPr lang="nl-NL" sz="3200" dirty="0" err="1"/>
              <a:t>schonkt</a:t>
            </a:r>
            <a:r>
              <a:rPr lang="nl-NL" sz="3200" dirty="0"/>
              <a:t> hem dapperheid en deugd.</a:t>
            </a:r>
          </a:p>
          <a:p>
            <a:pPr marL="0" indent="0">
              <a:buNone/>
            </a:pPr>
            <a:r>
              <a:rPr lang="nl-NL" sz="3200" dirty="0"/>
              <a:t>Gij hebt op zijn gebed</a:t>
            </a:r>
          </a:p>
          <a:p>
            <a:pPr marL="0" indent="0">
              <a:buNone/>
            </a:pPr>
            <a:r>
              <a:rPr lang="nl-NL" sz="3200" dirty="0"/>
              <a:t>hem door uw hulp gered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53847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815444" cy="1286160"/>
          </a:xfrm>
        </p:spPr>
        <p:txBody>
          <a:bodyPr anchor="b">
            <a:normAutofit/>
          </a:bodyPr>
          <a:lstStyle/>
          <a:p>
            <a:r>
              <a:rPr lang="nl-NL" sz="4800" b="1" dirty="0"/>
              <a:t>Zingen Psalm 21:1 en 3 NB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42813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dirty="0"/>
              <a:t>O Heer, de koning is verheugd!</a:t>
            </a:r>
          </a:p>
          <a:p>
            <a:pPr marL="0" indent="0">
              <a:buNone/>
            </a:pPr>
            <a:r>
              <a:rPr lang="nl-NL" sz="3200" dirty="0"/>
              <a:t>Hij wil uw almacht prijzen,</a:t>
            </a:r>
          </a:p>
          <a:p>
            <a:pPr marL="0" indent="0">
              <a:buNone/>
            </a:pPr>
            <a:r>
              <a:rPr lang="nl-NL" sz="3200" dirty="0"/>
              <a:t>U juichend dank bewijzen.</a:t>
            </a:r>
          </a:p>
          <a:p>
            <a:pPr marL="0" indent="0">
              <a:buNone/>
            </a:pPr>
            <a:r>
              <a:rPr lang="nl-NL" sz="3200" dirty="0"/>
              <a:t>Gij </a:t>
            </a:r>
            <a:r>
              <a:rPr lang="nl-NL" sz="3200" dirty="0" err="1"/>
              <a:t>schonkt</a:t>
            </a:r>
            <a:r>
              <a:rPr lang="nl-NL" sz="3200" dirty="0"/>
              <a:t> hem dapperheid en deugd.</a:t>
            </a:r>
          </a:p>
          <a:p>
            <a:pPr marL="0" indent="0">
              <a:buNone/>
            </a:pPr>
            <a:r>
              <a:rPr lang="nl-NL" sz="3200" dirty="0"/>
              <a:t>Gij hebt op zijn gebed</a:t>
            </a:r>
          </a:p>
          <a:p>
            <a:pPr marL="0" indent="0">
              <a:buNone/>
            </a:pPr>
            <a:r>
              <a:rPr lang="nl-NL" sz="3200" dirty="0"/>
              <a:t>hem door uw hulp gered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33029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815444" cy="1286160"/>
          </a:xfrm>
        </p:spPr>
        <p:txBody>
          <a:bodyPr anchor="b">
            <a:normAutofit/>
          </a:bodyPr>
          <a:lstStyle/>
          <a:p>
            <a:r>
              <a:rPr lang="nl-NL" sz="4800" b="1" dirty="0"/>
              <a:t>Zingen Psalm 21:1 en 4 OB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42813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dirty="0"/>
              <a:t>O HEER’ de koning is verheugd</a:t>
            </a:r>
          </a:p>
          <a:p>
            <a:pPr marL="0" indent="0">
              <a:buNone/>
            </a:pPr>
            <a:r>
              <a:rPr lang="nl-NL" sz="3200" dirty="0"/>
              <a:t>om Uw geducht vermogen; </a:t>
            </a:r>
          </a:p>
          <a:p>
            <a:pPr marL="0" indent="0">
              <a:buNone/>
            </a:pPr>
            <a:r>
              <a:rPr lang="nl-NL" sz="3200" dirty="0"/>
              <a:t>Uw heil zweeft hem voor d’ ogen;</a:t>
            </a:r>
          </a:p>
          <a:p>
            <a:pPr marL="0" indent="0">
              <a:buNone/>
            </a:pPr>
            <a:r>
              <a:rPr lang="nl-NL" sz="3200" dirty="0"/>
              <a:t>en met wat blijde </a:t>
            </a:r>
            <a:r>
              <a:rPr lang="nl-NL" sz="3200" dirty="0" err="1"/>
              <a:t>zielevreugd</a:t>
            </a:r>
            <a:endParaRPr lang="nl-NL" sz="3200" dirty="0"/>
          </a:p>
          <a:p>
            <a:pPr marL="0" indent="0">
              <a:buNone/>
            </a:pPr>
            <a:r>
              <a:rPr lang="nl-NL" sz="3200" dirty="0"/>
              <a:t>zal hij, door al Uw </a:t>
            </a:r>
            <a:r>
              <a:rPr lang="nl-NL" sz="3200" dirty="0" err="1"/>
              <a:t>daân</a:t>
            </a:r>
            <a:endParaRPr lang="nl-NL" sz="3200" dirty="0"/>
          </a:p>
          <a:p>
            <a:pPr marL="0" indent="0">
              <a:buNone/>
            </a:pPr>
            <a:r>
              <a:rPr lang="nl-NL" sz="3200" dirty="0"/>
              <a:t>verrukt, ten </a:t>
            </a:r>
            <a:r>
              <a:rPr lang="nl-NL" sz="3200" dirty="0" err="1"/>
              <a:t>reie</a:t>
            </a:r>
            <a:r>
              <a:rPr lang="nl-NL" sz="3200" dirty="0"/>
              <a:t> gaan!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3900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815444" cy="1286160"/>
          </a:xfrm>
        </p:spPr>
        <p:txBody>
          <a:bodyPr anchor="b">
            <a:normAutofit/>
          </a:bodyPr>
          <a:lstStyle/>
          <a:p>
            <a:r>
              <a:rPr lang="nl-NL" sz="4800" b="1" dirty="0"/>
              <a:t>Zingen Psalm 21:1 en 4 OB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42813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dirty="0"/>
              <a:t>Hij heeft, o God, van U begeerd</a:t>
            </a:r>
          </a:p>
          <a:p>
            <a:pPr marL="0" indent="0">
              <a:buNone/>
            </a:pPr>
            <a:r>
              <a:rPr lang="nl-NL" sz="3200" dirty="0"/>
              <a:t>het </a:t>
            </a:r>
            <a:r>
              <a:rPr lang="nl-NL" sz="3200" dirty="0" err="1"/>
              <a:t>onvergank’lijk</a:t>
            </a:r>
            <a:r>
              <a:rPr lang="nl-NL" sz="3200" dirty="0"/>
              <a:t> leven;</a:t>
            </a:r>
          </a:p>
          <a:p>
            <a:pPr marL="0" indent="0">
              <a:buNone/>
            </a:pPr>
            <a:r>
              <a:rPr lang="nl-NL" sz="3200" dirty="0"/>
              <a:t>Gij hebt het hem gegeven;</a:t>
            </a:r>
          </a:p>
          <a:p>
            <a:pPr marL="0" indent="0">
              <a:buNone/>
            </a:pPr>
            <a:r>
              <a:rPr lang="nl-NL" sz="3200" dirty="0"/>
              <a:t>zo zijn de dagen hem </a:t>
            </a:r>
            <a:r>
              <a:rPr lang="nl-NL" sz="3200" dirty="0" err="1"/>
              <a:t>vermeêrd</a:t>
            </a:r>
            <a:r>
              <a:rPr lang="nl-NL" sz="3200" dirty="0"/>
              <a:t>;</a:t>
            </a:r>
          </a:p>
          <a:p>
            <a:pPr marL="0" indent="0">
              <a:buNone/>
            </a:pPr>
            <a:r>
              <a:rPr lang="nl-NL" sz="3200" dirty="0"/>
              <a:t>zo leeft de vorst altoos;</a:t>
            </a:r>
          </a:p>
          <a:p>
            <a:pPr marL="0" indent="0">
              <a:buNone/>
            </a:pPr>
            <a:r>
              <a:rPr lang="nl-NL" sz="3200" dirty="0"/>
              <a:t>zo leeft hij eindeloos!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5199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 fontScale="90000"/>
          </a:bodyPr>
          <a:lstStyle/>
          <a:p>
            <a:r>
              <a:rPr lang="nl-NL" sz="4800" b="1" dirty="0"/>
              <a:t>Aankondiging </a:t>
            </a:r>
            <a:br>
              <a:rPr lang="nl-NL" sz="4800" b="1" dirty="0"/>
            </a:br>
            <a:r>
              <a:rPr lang="nl-NL" sz="4800" b="1" dirty="0"/>
              <a:t>van de komst van de Koning 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/>
              <a:t>Voorzegging: 	Jesaja 52: 8</a:t>
            </a:r>
          </a:p>
          <a:p>
            <a:pPr marL="0" indent="0">
              <a:buNone/>
            </a:pPr>
            <a:r>
              <a:rPr lang="nl-NL" sz="3200" dirty="0"/>
              <a:t>Vervulling:     	Lukas 19: 37-38</a:t>
            </a:r>
          </a:p>
          <a:p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34482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815444" cy="1286160"/>
          </a:xfrm>
        </p:spPr>
        <p:txBody>
          <a:bodyPr anchor="b">
            <a:normAutofit/>
          </a:bodyPr>
          <a:lstStyle/>
          <a:p>
            <a:r>
              <a:rPr lang="nl-NL" sz="4800" b="1" dirty="0"/>
              <a:t>Stem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42813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3200" dirty="0"/>
              <a:t>De Heer is waarlijk opgestaan; geen soldaat kon Hem tegenhouden.</a:t>
            </a:r>
          </a:p>
          <a:p>
            <a:pPr marL="0" indent="0">
              <a:buNone/>
            </a:pPr>
            <a:r>
              <a:rPr lang="nl-NL" sz="3200" dirty="0"/>
              <a:t>Voor veel mensen is het niet te geloven, dat Jezus is opgestaan; zelfs zijn volgelingen hadden er moeite mee.</a:t>
            </a:r>
          </a:p>
          <a:p>
            <a:pPr marL="0" indent="0">
              <a:buNone/>
            </a:pPr>
            <a:r>
              <a:rPr lang="nl-NL" sz="3200" dirty="0"/>
              <a:t>Laten we met de vrouwen meegaan en luisteren wat de engel te zeggen heeft in Lukas 24: 1-8. 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906158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nl-NL" sz="4800" b="1" dirty="0"/>
              <a:t>Lezen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600" dirty="0"/>
              <a:t>Lukas 24:1-8</a:t>
            </a:r>
          </a:p>
          <a:p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900713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nl-NL" sz="4800" b="1" dirty="0"/>
              <a:t>Belofte voor de toekomst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975249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nl-NL" sz="4800" b="1" dirty="0"/>
              <a:t>Belofte voor de toekomst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/>
              <a:t>Voorzegging:  Psalm 65: 1-5</a:t>
            </a:r>
          </a:p>
          <a:p>
            <a:pPr marL="0" indent="0">
              <a:buNone/>
            </a:pPr>
            <a:r>
              <a:rPr lang="nl-NL" sz="3200" dirty="0"/>
              <a:t>Vervulling:      Openbaring van 					Johannes 22: 1-5 </a:t>
            </a:r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418167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815444" cy="1286160"/>
          </a:xfrm>
        </p:spPr>
        <p:txBody>
          <a:bodyPr anchor="b">
            <a:normAutofit fontScale="90000"/>
          </a:bodyPr>
          <a:lstStyle/>
          <a:p>
            <a:r>
              <a:rPr lang="nl-NL" sz="4800" b="1" dirty="0"/>
              <a:t>Zingen </a:t>
            </a:r>
            <a:br>
              <a:rPr lang="nl-NL" sz="4800" b="1" dirty="0"/>
            </a:br>
            <a:r>
              <a:rPr lang="nl-NL" sz="4800" b="1" dirty="0"/>
              <a:t>Gezang 477: 1 en 2 </a:t>
            </a:r>
            <a:r>
              <a:rPr lang="nl-NL" sz="4800" b="1" dirty="0" err="1"/>
              <a:t>LvdK</a:t>
            </a:r>
            <a:endParaRPr lang="nl-NL" sz="4800" b="1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428137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sz="3200" dirty="0"/>
              <a:t>Geest van hierboven,  leer ons geloven,</a:t>
            </a:r>
          </a:p>
          <a:p>
            <a:pPr marL="0" indent="0">
              <a:buNone/>
            </a:pPr>
            <a:r>
              <a:rPr lang="nl-NL" sz="3200" dirty="0"/>
              <a:t>hopen, liefhebben door uw kracht!</a:t>
            </a:r>
          </a:p>
          <a:p>
            <a:pPr marL="0" indent="0">
              <a:buNone/>
            </a:pPr>
            <a:r>
              <a:rPr lang="nl-NL" sz="3200" dirty="0"/>
              <a:t>Hemelse Vrede,  	deel U nu mede</a:t>
            </a:r>
          </a:p>
          <a:p>
            <a:pPr marL="0" indent="0">
              <a:buNone/>
            </a:pPr>
            <a:r>
              <a:rPr lang="nl-NL" sz="3200" dirty="0"/>
              <a:t>aan een wereld 	die U verwacht!</a:t>
            </a:r>
          </a:p>
          <a:p>
            <a:pPr marL="0" indent="0">
              <a:buNone/>
            </a:pPr>
            <a:r>
              <a:rPr lang="nl-NL" sz="3200" dirty="0"/>
              <a:t>Wij mogen zingen	van grote dingen,</a:t>
            </a:r>
          </a:p>
          <a:p>
            <a:pPr marL="0" indent="0">
              <a:buNone/>
            </a:pPr>
            <a:r>
              <a:rPr lang="nl-NL" sz="3200" dirty="0"/>
              <a:t>als wij ontvangen	al ons verlangen,</a:t>
            </a:r>
          </a:p>
          <a:p>
            <a:pPr marL="0" indent="0">
              <a:buNone/>
            </a:pPr>
            <a:r>
              <a:rPr lang="nl-NL" sz="3200" dirty="0"/>
              <a:t>met Christus opgestaan. 	Halleluja!</a:t>
            </a:r>
          </a:p>
          <a:p>
            <a:pPr marL="0" indent="0">
              <a:buNone/>
            </a:pPr>
            <a:r>
              <a:rPr lang="nl-NL" sz="3200" dirty="0"/>
              <a:t>Eeuwigheidsleven	zal Hij ons geven,</a:t>
            </a:r>
          </a:p>
          <a:p>
            <a:pPr marL="0" indent="0">
              <a:buNone/>
            </a:pPr>
            <a:r>
              <a:rPr lang="nl-NL" sz="3200" dirty="0"/>
              <a:t>als wij herboren	Hem toebehoren,</a:t>
            </a:r>
          </a:p>
          <a:p>
            <a:pPr marL="0" indent="0">
              <a:buNone/>
            </a:pPr>
            <a:r>
              <a:rPr lang="nl-NL" sz="3200" dirty="0"/>
              <a:t>die ons is voorgegaan. 	Halleluja! 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623637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815444" cy="1286160"/>
          </a:xfrm>
        </p:spPr>
        <p:txBody>
          <a:bodyPr anchor="b">
            <a:normAutofit fontScale="90000"/>
          </a:bodyPr>
          <a:lstStyle/>
          <a:p>
            <a:r>
              <a:rPr lang="nl-NL" sz="4800" b="1" dirty="0"/>
              <a:t>Zingen </a:t>
            </a:r>
            <a:br>
              <a:rPr lang="nl-NL" sz="4800" b="1" dirty="0"/>
            </a:br>
            <a:r>
              <a:rPr lang="nl-NL" sz="4800" b="1" dirty="0"/>
              <a:t>Gezang 477: 1 en 2 </a:t>
            </a:r>
            <a:r>
              <a:rPr lang="nl-NL" sz="4800" b="1" dirty="0" err="1"/>
              <a:t>LvdK</a:t>
            </a:r>
            <a:endParaRPr lang="nl-NL" sz="4800" b="1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428137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sz="3200" dirty="0"/>
              <a:t>Wat kan ons schaden,  wat van U scheiden,</a:t>
            </a:r>
          </a:p>
          <a:p>
            <a:pPr marL="0" indent="0">
              <a:buNone/>
            </a:pPr>
            <a:r>
              <a:rPr lang="nl-NL" sz="3200" dirty="0"/>
              <a:t>Liefde die ons hebt liefgehad?</a:t>
            </a:r>
          </a:p>
          <a:p>
            <a:pPr marL="0" indent="0">
              <a:buNone/>
            </a:pPr>
            <a:r>
              <a:rPr lang="nl-NL" sz="3200" dirty="0"/>
              <a:t>Niets is ten kwade,	wat wij ook lijden,</a:t>
            </a:r>
          </a:p>
          <a:p>
            <a:pPr marL="0" indent="0">
              <a:buNone/>
            </a:pPr>
            <a:r>
              <a:rPr lang="nl-NL" sz="3200" dirty="0"/>
              <a:t>Gij houdt ons bij de hand gevat.</a:t>
            </a:r>
          </a:p>
          <a:p>
            <a:pPr marL="0" indent="0">
              <a:buNone/>
            </a:pPr>
            <a:r>
              <a:rPr lang="nl-NL" sz="3200" dirty="0"/>
              <a:t>Gij hebt de zege	voor ons verkregen,</a:t>
            </a:r>
          </a:p>
          <a:p>
            <a:pPr marL="0" indent="0">
              <a:buNone/>
            </a:pPr>
            <a:r>
              <a:rPr lang="nl-NL" sz="3200" dirty="0"/>
              <a:t>Gij zult op aarde	de macht aanvaarden</a:t>
            </a:r>
          </a:p>
          <a:p>
            <a:pPr marL="0" indent="0">
              <a:buNone/>
            </a:pPr>
            <a:r>
              <a:rPr lang="nl-NL" sz="3200" dirty="0"/>
              <a:t>en onze koning zijn. 	Halleluja!</a:t>
            </a:r>
          </a:p>
          <a:p>
            <a:pPr marL="0" indent="0">
              <a:buNone/>
            </a:pPr>
            <a:r>
              <a:rPr lang="nl-NL" sz="3200" dirty="0"/>
              <a:t>Gij, onze Here,	doet triomferen</a:t>
            </a:r>
          </a:p>
          <a:p>
            <a:pPr marL="0" indent="0">
              <a:buNone/>
            </a:pPr>
            <a:r>
              <a:rPr lang="nl-NL" sz="3200" dirty="0"/>
              <a:t>die naar U heten	en in U weten,</a:t>
            </a:r>
          </a:p>
          <a:p>
            <a:pPr marL="0" indent="0">
              <a:buNone/>
            </a:pPr>
            <a:r>
              <a:rPr lang="nl-NL" sz="3200" dirty="0"/>
              <a:t>dat wij Gods zonen zijn. 	Halleluja!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86238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815444" cy="1286160"/>
          </a:xfrm>
        </p:spPr>
        <p:txBody>
          <a:bodyPr anchor="b">
            <a:normAutofit fontScale="90000"/>
          </a:bodyPr>
          <a:lstStyle/>
          <a:p>
            <a:r>
              <a:rPr lang="nl-NL" sz="4800" b="1" dirty="0"/>
              <a:t>Stem </a:t>
            </a:r>
            <a:br>
              <a:rPr lang="nl-NL" sz="4800" b="1" dirty="0"/>
            </a:br>
            <a:r>
              <a:rPr lang="nl-NL" sz="4800" b="1" dirty="0"/>
              <a:t>Glorie aan God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428137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3200" dirty="0"/>
              <a:t>Glorie aan God (2x)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/>
              <a:t>Heersen met Hem</a:t>
            </a:r>
          </a:p>
          <a:p>
            <a:pPr marL="0" indent="0">
              <a:buNone/>
            </a:pPr>
            <a:r>
              <a:rPr lang="nl-NL" sz="3200" dirty="0"/>
              <a:t>op de troon en zijn stem,</a:t>
            </a:r>
          </a:p>
          <a:p>
            <a:pPr marL="0" indent="0">
              <a:buNone/>
            </a:pPr>
            <a:r>
              <a:rPr lang="nl-NL" sz="3200" dirty="0"/>
              <a:t>spreekt van liefde,</a:t>
            </a:r>
          </a:p>
          <a:p>
            <a:pPr marL="0" indent="0">
              <a:buNone/>
            </a:pPr>
            <a:r>
              <a:rPr lang="nl-NL" sz="3200" dirty="0"/>
              <a:t>vervult ons met glorie.</a:t>
            </a:r>
          </a:p>
          <a:p>
            <a:pPr marL="0" indent="0">
              <a:buNone/>
            </a:pPr>
            <a:r>
              <a:rPr lang="nl-NL" sz="3200" dirty="0"/>
              <a:t>Heilig en vrij alle tranen voorbij.</a:t>
            </a:r>
          </a:p>
          <a:p>
            <a:pPr marL="0" indent="0">
              <a:buNone/>
            </a:pPr>
            <a:r>
              <a:rPr lang="nl-NL" sz="3200" dirty="0"/>
              <a:t>Eeuwig vreugde voor God,</a:t>
            </a:r>
          </a:p>
          <a:p>
            <a:pPr marL="0" indent="0">
              <a:buNone/>
            </a:pPr>
            <a:r>
              <a:rPr lang="nl-NL" sz="3200" dirty="0"/>
              <a:t>lof, aanbidding: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752939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815444" cy="1286160"/>
          </a:xfrm>
        </p:spPr>
        <p:txBody>
          <a:bodyPr anchor="b">
            <a:normAutofit fontScale="90000"/>
          </a:bodyPr>
          <a:lstStyle/>
          <a:p>
            <a:r>
              <a:rPr lang="nl-NL" sz="4800" b="1" dirty="0"/>
              <a:t>Stem </a:t>
            </a:r>
            <a:br>
              <a:rPr lang="nl-NL" sz="4800" b="1" dirty="0"/>
            </a:br>
            <a:r>
              <a:rPr lang="nl-NL" sz="4800" b="1" dirty="0"/>
              <a:t>Glorie aan God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42813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3200" dirty="0"/>
              <a:t>waardig het Lam, waardig het Lam!</a:t>
            </a:r>
          </a:p>
          <a:p>
            <a:pPr marL="0" indent="0">
              <a:buNone/>
            </a:pPr>
            <a:r>
              <a:rPr lang="nl-NL" sz="3200" dirty="0"/>
              <a:t>Overwinnaar zal Hij zijn,</a:t>
            </a:r>
          </a:p>
          <a:p>
            <a:pPr marL="0" indent="0">
              <a:buNone/>
            </a:pPr>
            <a:r>
              <a:rPr lang="nl-NL" sz="3200" dirty="0"/>
              <a:t>over zonde, dood en pijn.</a:t>
            </a:r>
          </a:p>
          <a:p>
            <a:pPr marL="0" indent="0">
              <a:buNone/>
            </a:pPr>
            <a:r>
              <a:rPr lang="nl-NL" sz="3200" dirty="0"/>
              <a:t>Heel het rijk der duisternis,</a:t>
            </a:r>
          </a:p>
          <a:p>
            <a:pPr marL="0" indent="0">
              <a:buNone/>
            </a:pPr>
            <a:r>
              <a:rPr lang="nl-NL" sz="3200" dirty="0"/>
              <a:t>weet wie Jezus Christus is:</a:t>
            </a:r>
          </a:p>
          <a:p>
            <a:pPr marL="0" indent="0">
              <a:buNone/>
            </a:pPr>
            <a:r>
              <a:rPr lang="nl-NL" sz="3200" dirty="0"/>
              <a:t>Hij is de hoogste Heer!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/>
              <a:t>Glorie aan God (2x).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4733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nl-NL" sz="4800" b="1" dirty="0"/>
              <a:t>Zingen Psalm 24:4 NB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dirty="0"/>
              <a:t>Gij poorten, heft uw hoofd omhoog,</a:t>
            </a:r>
          </a:p>
          <a:p>
            <a:pPr marL="0" indent="0">
              <a:buNone/>
            </a:pPr>
            <a:r>
              <a:rPr lang="nl-NL" sz="3200" dirty="0"/>
              <a:t>aloude deur, maak wijd uw boog,</a:t>
            </a:r>
          </a:p>
          <a:p>
            <a:pPr marL="0" indent="0">
              <a:buNone/>
            </a:pPr>
            <a:r>
              <a:rPr lang="nl-NL" sz="3200" dirty="0"/>
              <a:t>laat uw verheven koning binnen.</a:t>
            </a:r>
          </a:p>
          <a:p>
            <a:pPr marL="0" indent="0">
              <a:buNone/>
            </a:pPr>
            <a:r>
              <a:rPr lang="nl-NL" sz="3200" dirty="0"/>
              <a:t>Wie is die vorst zo groot in eer,</a:t>
            </a:r>
          </a:p>
          <a:p>
            <a:pPr marL="0" indent="0">
              <a:buNone/>
            </a:pPr>
            <a:r>
              <a:rPr lang="nl-NL" sz="3200" dirty="0"/>
              <a:t>die sterke held? Het is de Heer,</a:t>
            </a:r>
          </a:p>
          <a:p>
            <a:pPr marL="0" indent="0">
              <a:buNone/>
            </a:pPr>
            <a:r>
              <a:rPr lang="nl-NL" sz="3200" dirty="0"/>
              <a:t>die alle macht kan overwinnen.</a:t>
            </a:r>
          </a:p>
          <a:p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3571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nl-NL" sz="4800" b="1" dirty="0"/>
              <a:t>Zingen Psalm 24:4 OB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dirty="0"/>
              <a:t>Verhoogt, o poorten, nu de boog;</a:t>
            </a:r>
          </a:p>
          <a:p>
            <a:pPr marL="0" indent="0">
              <a:buNone/>
            </a:pPr>
            <a:r>
              <a:rPr lang="nl-NL" sz="3200" dirty="0"/>
              <a:t>rijst, </a:t>
            </a:r>
            <a:r>
              <a:rPr lang="nl-NL" sz="3200" dirty="0" err="1"/>
              <a:t>eeuw’ge</a:t>
            </a:r>
            <a:r>
              <a:rPr lang="nl-NL" sz="3200" dirty="0"/>
              <a:t> deuren, rijst omhoog;</a:t>
            </a:r>
          </a:p>
          <a:p>
            <a:pPr marL="0" indent="0">
              <a:buNone/>
            </a:pPr>
            <a:r>
              <a:rPr lang="nl-NL" sz="3200" dirty="0"/>
              <a:t>opdat de Koning in </a:t>
            </a:r>
            <a:r>
              <a:rPr lang="nl-NL" sz="3200" dirty="0" err="1"/>
              <a:t>moog</a:t>
            </a:r>
            <a:r>
              <a:rPr lang="nl-NL" sz="3200" dirty="0"/>
              <a:t>’ rijden.</a:t>
            </a:r>
          </a:p>
          <a:p>
            <a:pPr marL="0" indent="0">
              <a:buNone/>
            </a:pPr>
            <a:r>
              <a:rPr lang="nl-NL" sz="3200" dirty="0"/>
              <a:t>Wie is die Vorst, zo groot in eer?</a:t>
            </a:r>
          </a:p>
          <a:p>
            <a:pPr marL="0" indent="0">
              <a:buNone/>
            </a:pPr>
            <a:r>
              <a:rPr lang="nl-NL" sz="3200" dirty="0"/>
              <a:t>’t Is God, </a:t>
            </a:r>
            <a:r>
              <a:rPr lang="nl-NL" sz="3200" dirty="0" err="1"/>
              <a:t>d’almachtig</a:t>
            </a:r>
            <a:r>
              <a:rPr lang="nl-NL" sz="3200" dirty="0"/>
              <a:t>’ Opperheer;</a:t>
            </a:r>
          </a:p>
          <a:p>
            <a:pPr marL="0" indent="0">
              <a:buNone/>
            </a:pPr>
            <a:r>
              <a:rPr lang="nl-NL" sz="3200" dirty="0"/>
              <a:t>’t is God, geweldig in het strijden.</a:t>
            </a:r>
          </a:p>
          <a:p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616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nl-NL" sz="4800" b="1" dirty="0"/>
              <a:t>Lezen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/>
              <a:t>Voorzegging: Jesaja 61: 1-3    </a:t>
            </a:r>
          </a:p>
          <a:p>
            <a:pPr marL="0" indent="0">
              <a:buNone/>
            </a:pPr>
            <a:r>
              <a:rPr lang="nl-NL" sz="3200" dirty="0"/>
              <a:t>Vervulling:     Lukas 4: 16-22a </a:t>
            </a:r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9364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911E8-0570-40D0-89DD-D5D2E314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nl-NL" sz="4800" b="1" dirty="0"/>
              <a:t>Zingen Psalm 24:5 NB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7BAE92-2DB6-4341-AFBA-9A2A68975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dirty="0"/>
              <a:t>Gij poorten, heft uw hoofd omhoog,</a:t>
            </a:r>
          </a:p>
          <a:p>
            <a:pPr marL="0" indent="0">
              <a:buNone/>
            </a:pPr>
            <a:r>
              <a:rPr lang="nl-NL" sz="3200" dirty="0"/>
              <a:t>aloude deur, maak wijd uw boog,</a:t>
            </a:r>
          </a:p>
          <a:p>
            <a:pPr marL="0" indent="0">
              <a:buNone/>
            </a:pPr>
            <a:r>
              <a:rPr lang="nl-NL" sz="3200" dirty="0"/>
              <a:t>ruim baan voor de verheven koning.</a:t>
            </a:r>
          </a:p>
          <a:p>
            <a:pPr marL="0" indent="0">
              <a:buNone/>
            </a:pPr>
            <a:r>
              <a:rPr lang="nl-NL" sz="3200" dirty="0"/>
              <a:t>Wie is die vorst zo groot in kracht?</a:t>
            </a:r>
          </a:p>
          <a:p>
            <a:pPr marL="0" indent="0">
              <a:buNone/>
            </a:pPr>
            <a:r>
              <a:rPr lang="nl-NL" sz="3200" dirty="0"/>
              <a:t>Het hoofd van ‘s hemels legermacht!</a:t>
            </a:r>
          </a:p>
          <a:p>
            <a:pPr marL="0" indent="0">
              <a:buNone/>
            </a:pPr>
            <a:r>
              <a:rPr lang="nl-NL" sz="3200" dirty="0"/>
              <a:t>Hij komt, Hij maakt bij ons zijn woning.</a:t>
            </a:r>
          </a:p>
          <a:p>
            <a:endParaRPr lang="en-US" sz="2000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920D6E4-10E7-4877-AFD6-C6CFB90EF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51" r="234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C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810397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3F67772385454A85A4046236CD2E81" ma:contentTypeVersion="8" ma:contentTypeDescription="Een nieuw document maken." ma:contentTypeScope="" ma:versionID="e56c2b2bf6725b57e9d4990ac324e843">
  <xsd:schema xmlns:xsd="http://www.w3.org/2001/XMLSchema" xmlns:xs="http://www.w3.org/2001/XMLSchema" xmlns:p="http://schemas.microsoft.com/office/2006/metadata/properties" xmlns:ns3="c13e204d-f827-47d8-8ac2-9904817f9b18" targetNamespace="http://schemas.microsoft.com/office/2006/metadata/properties" ma:root="true" ma:fieldsID="d38446268d60877175db1c9897f59aa9" ns3:_="">
    <xsd:import namespace="c13e204d-f827-47d8-8ac2-9904817f9b1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3e204d-f827-47d8-8ac2-9904817f9b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A52225F-CD8B-4216-962B-6ECCACD675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3e204d-f827-47d8-8ac2-9904817f9b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5EFCB37-91A3-43BD-AF8A-64D7A50DBE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7FB779-B0B7-4D4D-A853-7AC317ACB21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2346</Words>
  <Application>Microsoft Office PowerPoint</Application>
  <PresentationFormat>Breedbeeld</PresentationFormat>
  <Paragraphs>403</Paragraphs>
  <Slides>57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57</vt:i4>
      </vt:variant>
    </vt:vector>
  </HeadingPairs>
  <TitlesOfParts>
    <vt:vector size="61" baseType="lpstr">
      <vt:lpstr>Arial</vt:lpstr>
      <vt:lpstr>Calibri</vt:lpstr>
      <vt:lpstr>Calibri Light</vt:lpstr>
      <vt:lpstr>Kantoorthema</vt:lpstr>
      <vt:lpstr>Jezus Overwinnaar Hij is Heer en Koning</vt:lpstr>
      <vt:lpstr>Inleidend </vt:lpstr>
      <vt:lpstr>Lezen </vt:lpstr>
      <vt:lpstr>Aankondiging  van de komst van de Koning </vt:lpstr>
      <vt:lpstr>Aankondiging  van de komst van de Koning  </vt:lpstr>
      <vt:lpstr>Zingen Psalm 24:4 NB</vt:lpstr>
      <vt:lpstr>Zingen Psalm 24:4 OB</vt:lpstr>
      <vt:lpstr>Lezen </vt:lpstr>
      <vt:lpstr>Zingen Psalm 24:5 NB</vt:lpstr>
      <vt:lpstr>Zingen Psalm 24:5 OB</vt:lpstr>
      <vt:lpstr>Gebed </vt:lpstr>
      <vt:lpstr>Gedicht  </vt:lpstr>
      <vt:lpstr>Gedicht  </vt:lpstr>
      <vt:lpstr>Stem </vt:lpstr>
      <vt:lpstr>Zingen Psalm 118:9 NB</vt:lpstr>
      <vt:lpstr>Zingen Psalm 118:13 OB</vt:lpstr>
      <vt:lpstr>Belofte van bevrijding </vt:lpstr>
      <vt:lpstr>Belofte van bevrijding   </vt:lpstr>
      <vt:lpstr>Zingen Gezang 178: 1 en 2 LvdK   </vt:lpstr>
      <vt:lpstr>Gedicht   Zie Ik maak alle dingen nieuw</vt:lpstr>
      <vt:lpstr>Gedicht   Zie Ik maak alle dingen nieuw</vt:lpstr>
      <vt:lpstr>Gedicht   Zie Ik maak alle dingen nieuw</vt:lpstr>
      <vt:lpstr>Aankondiging van het lijden</vt:lpstr>
      <vt:lpstr>Zingen Gezang: 183: 3 LvdK</vt:lpstr>
      <vt:lpstr>Aankondiging van het lijden</vt:lpstr>
      <vt:lpstr>Stem </vt:lpstr>
      <vt:lpstr>Lezen:  Heer, raak ons aan (Lied 695)</vt:lpstr>
      <vt:lpstr>Lezen:  Heer, raak ons aan (Lied 695)</vt:lpstr>
      <vt:lpstr>Het avondmaal en Gethsemané </vt:lpstr>
      <vt:lpstr>Het avondmaal en Gethsemané </vt:lpstr>
      <vt:lpstr>Zingen Gezang 142: 1 en 4   </vt:lpstr>
      <vt:lpstr>Zingen Gezang 142: 1 en 4   </vt:lpstr>
      <vt:lpstr>Het lijden</vt:lpstr>
      <vt:lpstr>Zingen Gezang 177: 1 en 6 LvdK   </vt:lpstr>
      <vt:lpstr>Zingen Gezang 177: 1 en 6 LvdK   </vt:lpstr>
      <vt:lpstr>Het lijden </vt:lpstr>
      <vt:lpstr>Zingen Psalm 122: 1 en 3 NB</vt:lpstr>
      <vt:lpstr>Zingen Psalm 122: 1 en 3 NB</vt:lpstr>
      <vt:lpstr>Zingen Psalm 122: 1 en 4 OB</vt:lpstr>
      <vt:lpstr>Zingen Psalm 122: 1 en 4 OB</vt:lpstr>
      <vt:lpstr>Stem </vt:lpstr>
      <vt:lpstr>De opstanding </vt:lpstr>
      <vt:lpstr>De opstanding </vt:lpstr>
      <vt:lpstr>Gedicht:  Juichend Paaslied </vt:lpstr>
      <vt:lpstr>Gedicht:  Juichend Paaslied </vt:lpstr>
      <vt:lpstr>Zingen Psalm 21:1 en 3 NB</vt:lpstr>
      <vt:lpstr>Zingen Psalm 21:1 en 3 NB</vt:lpstr>
      <vt:lpstr>Zingen Psalm 21:1 en 4 OB</vt:lpstr>
      <vt:lpstr>Zingen Psalm 21:1 en 4 OB</vt:lpstr>
      <vt:lpstr>Stem </vt:lpstr>
      <vt:lpstr>Lezen </vt:lpstr>
      <vt:lpstr>Belofte voor de toekomst </vt:lpstr>
      <vt:lpstr>Belofte voor de toekomst </vt:lpstr>
      <vt:lpstr>Zingen  Gezang 477: 1 en 2 LvdK</vt:lpstr>
      <vt:lpstr>Zingen  Gezang 477: 1 en 2 LvdK</vt:lpstr>
      <vt:lpstr>Stem  Glorie aan God </vt:lpstr>
      <vt:lpstr>Stem  Glorie aan God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Jezus Overwinnaar Hij is Heer en Koning</dc:title>
  <dc:creator>Geertje Fokkema</dc:creator>
  <cp:lastModifiedBy>Geertje Fokkema</cp:lastModifiedBy>
  <cp:revision>1</cp:revision>
  <dcterms:created xsi:type="dcterms:W3CDTF">2020-01-24T10:49:03Z</dcterms:created>
  <dcterms:modified xsi:type="dcterms:W3CDTF">2020-01-24T13:56:28Z</dcterms:modified>
</cp:coreProperties>
</file>