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58" r:id="rId5"/>
    <p:sldId id="261" r:id="rId6"/>
    <p:sldId id="262" r:id="rId7"/>
    <p:sldId id="263" r:id="rId8"/>
    <p:sldId id="268" r:id="rId9"/>
    <p:sldId id="269" r:id="rId10"/>
    <p:sldId id="270" r:id="rId11"/>
    <p:sldId id="275" r:id="rId12"/>
    <p:sldId id="276" r:id="rId13"/>
    <p:sldId id="264" r:id="rId14"/>
    <p:sldId id="272" r:id="rId15"/>
    <p:sldId id="277" r:id="rId16"/>
    <p:sldId id="278" r:id="rId17"/>
    <p:sldId id="265" r:id="rId18"/>
    <p:sldId id="279" r:id="rId19"/>
    <p:sldId id="280" r:id="rId20"/>
    <p:sldId id="273" r:id="rId21"/>
    <p:sldId id="281" r:id="rId22"/>
    <p:sldId id="282" r:id="rId23"/>
    <p:sldId id="283" r:id="rId24"/>
    <p:sldId id="266" r:id="rId25"/>
    <p:sldId id="284" r:id="rId26"/>
    <p:sldId id="285" r:id="rId27"/>
    <p:sldId id="286" r:id="rId28"/>
    <p:sldId id="267" r:id="rId29"/>
    <p:sldId id="274" r:id="rId30"/>
    <p:sldId id="289" r:id="rId31"/>
    <p:sldId id="290" r:id="rId32"/>
    <p:sldId id="288" r:id="rId33"/>
    <p:sldId id="287" r:id="rId34"/>
    <p:sldId id="293" r:id="rId35"/>
    <p:sldId id="294" r:id="rId36"/>
    <p:sldId id="295" r:id="rId37"/>
    <p:sldId id="292" r:id="rId38"/>
    <p:sldId id="297" r:id="rId39"/>
    <p:sldId id="298" r:id="rId40"/>
    <p:sldId id="296" r:id="rId41"/>
    <p:sldId id="291"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0E01"/>
    <a:srgbClr val="DC69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DB9028-9E17-4F40-B102-85305113A786}" v="9" dt="2021-02-04T11:06:05.2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CJ - Geertje" userId="e10015ea-c155-4f1b-b2e2-ac9a17ea7686" providerId="ADAL" clId="{76DB9028-9E17-4F40-B102-85305113A786}"/>
    <pc:docChg chg="undo custSel addSld delSld modSld sldOrd">
      <pc:chgData name="LCJ - Geertje" userId="e10015ea-c155-4f1b-b2e2-ac9a17ea7686" providerId="ADAL" clId="{76DB9028-9E17-4F40-B102-85305113A786}" dt="2021-02-04T11:41:20.225" v="1007"/>
      <pc:docMkLst>
        <pc:docMk/>
      </pc:docMkLst>
      <pc:sldChg chg="addSp delSp modSp mod setBg setClrOvrMap">
        <pc:chgData name="LCJ - Geertje" userId="e10015ea-c155-4f1b-b2e2-ac9a17ea7686" providerId="ADAL" clId="{76DB9028-9E17-4F40-B102-85305113A786}" dt="2021-02-04T11:01:07.471" v="79" actId="11530"/>
        <pc:sldMkLst>
          <pc:docMk/>
          <pc:sldMk cId="3332739374" sldId="256"/>
        </pc:sldMkLst>
        <pc:spChg chg="mod">
          <ac:chgData name="LCJ - Geertje" userId="e10015ea-c155-4f1b-b2e2-ac9a17ea7686" providerId="ADAL" clId="{76DB9028-9E17-4F40-B102-85305113A786}" dt="2021-02-04T10:59:24.815" v="68" actId="26606"/>
          <ac:spMkLst>
            <pc:docMk/>
            <pc:sldMk cId="3332739374" sldId="256"/>
            <ac:spMk id="2" creationId="{2F17CB69-F161-4879-BA61-98C9A24803F0}"/>
          </ac:spMkLst>
        </pc:spChg>
        <pc:spChg chg="mod">
          <ac:chgData name="LCJ - Geertje" userId="e10015ea-c155-4f1b-b2e2-ac9a17ea7686" providerId="ADAL" clId="{76DB9028-9E17-4F40-B102-85305113A786}" dt="2021-02-04T11:01:07.471" v="79" actId="11530"/>
          <ac:spMkLst>
            <pc:docMk/>
            <pc:sldMk cId="3332739374" sldId="256"/>
            <ac:spMk id="3" creationId="{AF724CB9-CA4D-496D-B042-F3E5CC18D0BC}"/>
          </ac:spMkLst>
        </pc:spChg>
        <pc:spChg chg="add del">
          <ac:chgData name="LCJ - Geertje" userId="e10015ea-c155-4f1b-b2e2-ac9a17ea7686" providerId="ADAL" clId="{76DB9028-9E17-4F40-B102-85305113A786}" dt="2021-02-04T10:57:24.413" v="2" actId="26606"/>
          <ac:spMkLst>
            <pc:docMk/>
            <pc:sldMk cId="3332739374" sldId="256"/>
            <ac:spMk id="9" creationId="{ECC07320-C2CA-4E29-8481-9D9E143C7788}"/>
          </ac:spMkLst>
        </pc:spChg>
        <pc:spChg chg="add del">
          <ac:chgData name="LCJ - Geertje" userId="e10015ea-c155-4f1b-b2e2-ac9a17ea7686" providerId="ADAL" clId="{76DB9028-9E17-4F40-B102-85305113A786}" dt="2021-02-04T10:59:24.815" v="68" actId="26606"/>
          <ac:spMkLst>
            <pc:docMk/>
            <pc:sldMk cId="3332739374" sldId="256"/>
            <ac:spMk id="11" creationId="{E49CC64F-7275-4E33-961B-0C5CDC439875}"/>
          </ac:spMkLst>
        </pc:spChg>
        <pc:spChg chg="add del">
          <ac:chgData name="LCJ - Geertje" userId="e10015ea-c155-4f1b-b2e2-ac9a17ea7686" providerId="ADAL" clId="{76DB9028-9E17-4F40-B102-85305113A786}" dt="2021-02-04T10:59:24.815" v="68" actId="26606"/>
          <ac:spMkLst>
            <pc:docMk/>
            <pc:sldMk cId="3332739374" sldId="256"/>
            <ac:spMk id="16" creationId="{C475749F-F487-4EFB-ABC7-C1359590EB76}"/>
          </ac:spMkLst>
        </pc:spChg>
        <pc:picChg chg="add mod ord">
          <ac:chgData name="LCJ - Geertje" userId="e10015ea-c155-4f1b-b2e2-ac9a17ea7686" providerId="ADAL" clId="{76DB9028-9E17-4F40-B102-85305113A786}" dt="2021-02-04T10:59:24.815" v="68" actId="26606"/>
          <ac:picMkLst>
            <pc:docMk/>
            <pc:sldMk cId="3332739374" sldId="256"/>
            <ac:picMk id="4" creationId="{3297C3A3-4FA3-4164-9811-B3140AC32B68}"/>
          </ac:picMkLst>
        </pc:picChg>
        <pc:picChg chg="add del mod ord">
          <ac:chgData name="LCJ - Geertje" userId="e10015ea-c155-4f1b-b2e2-ac9a17ea7686" providerId="ADAL" clId="{76DB9028-9E17-4F40-B102-85305113A786}" dt="2021-02-04T10:59:26.877" v="69" actId="478"/>
          <ac:picMkLst>
            <pc:docMk/>
            <pc:sldMk cId="3332739374" sldId="256"/>
            <ac:picMk id="6" creationId="{1928585B-20D0-4488-98F6-F5C4630D9949}"/>
          </ac:picMkLst>
        </pc:picChg>
        <pc:picChg chg="add del mod">
          <ac:chgData name="LCJ - Geertje" userId="e10015ea-c155-4f1b-b2e2-ac9a17ea7686" providerId="ADAL" clId="{76DB9028-9E17-4F40-B102-85305113A786}" dt="2021-02-04T10:59:40.226" v="70" actId="478"/>
          <ac:picMkLst>
            <pc:docMk/>
            <pc:sldMk cId="3332739374" sldId="256"/>
            <ac:picMk id="8" creationId="{20A14730-9F56-4CA6-BAAC-751EADD4C17E}"/>
          </ac:picMkLst>
        </pc:picChg>
        <pc:picChg chg="add mod">
          <ac:chgData name="LCJ - Geertje" userId="e10015ea-c155-4f1b-b2e2-ac9a17ea7686" providerId="ADAL" clId="{76DB9028-9E17-4F40-B102-85305113A786}" dt="2021-02-04T11:00:17.588" v="75" actId="1076"/>
          <ac:picMkLst>
            <pc:docMk/>
            <pc:sldMk cId="3332739374" sldId="256"/>
            <ac:picMk id="12" creationId="{2AC8CCB4-A049-42DA-A92D-09645B78A66A}"/>
          </ac:picMkLst>
        </pc:picChg>
      </pc:sldChg>
      <pc:sldChg chg="addSp delSp modSp new mod ord setBg setClrOvrMap">
        <pc:chgData name="LCJ - Geertje" userId="e10015ea-c155-4f1b-b2e2-ac9a17ea7686" providerId="ADAL" clId="{76DB9028-9E17-4F40-B102-85305113A786}" dt="2021-02-04T11:09:03.708" v="269" actId="122"/>
        <pc:sldMkLst>
          <pc:docMk/>
          <pc:sldMk cId="2822258243" sldId="257"/>
        </pc:sldMkLst>
        <pc:spChg chg="mod">
          <ac:chgData name="LCJ - Geertje" userId="e10015ea-c155-4f1b-b2e2-ac9a17ea7686" providerId="ADAL" clId="{76DB9028-9E17-4F40-B102-85305113A786}" dt="2021-02-04T11:08:44.848" v="243" actId="6549"/>
          <ac:spMkLst>
            <pc:docMk/>
            <pc:sldMk cId="2822258243" sldId="257"/>
            <ac:spMk id="2" creationId="{2042AE16-E61D-48DA-BDB9-F46125E30A48}"/>
          </ac:spMkLst>
        </pc:spChg>
        <pc:spChg chg="del">
          <ac:chgData name="LCJ - Geertje" userId="e10015ea-c155-4f1b-b2e2-ac9a17ea7686" providerId="ADAL" clId="{76DB9028-9E17-4F40-B102-85305113A786}" dt="2021-02-04T11:02:00.446" v="88"/>
          <ac:spMkLst>
            <pc:docMk/>
            <pc:sldMk cId="2822258243" sldId="257"/>
            <ac:spMk id="3" creationId="{16192321-9D53-40AF-9F1F-4C9366AE660B}"/>
          </ac:spMkLst>
        </pc:spChg>
        <pc:spChg chg="add del">
          <ac:chgData name="LCJ - Geertje" userId="e10015ea-c155-4f1b-b2e2-ac9a17ea7686" providerId="ADAL" clId="{76DB9028-9E17-4F40-B102-85305113A786}" dt="2021-02-04T11:02:30.537" v="91" actId="26606"/>
          <ac:spMkLst>
            <pc:docMk/>
            <pc:sldMk cId="2822258243" sldId="257"/>
            <ac:spMk id="8" creationId="{46E78A66-7197-4070-9739-0D389701DA1C}"/>
          </ac:spMkLst>
        </pc:spChg>
        <pc:spChg chg="add del">
          <ac:chgData name="LCJ - Geertje" userId="e10015ea-c155-4f1b-b2e2-ac9a17ea7686" providerId="ADAL" clId="{76DB9028-9E17-4F40-B102-85305113A786}" dt="2021-02-04T11:02:30.537" v="91" actId="26606"/>
          <ac:spMkLst>
            <pc:docMk/>
            <pc:sldMk cId="2822258243" sldId="257"/>
            <ac:spMk id="11" creationId="{CF62D2A7-8207-488C-9F46-316BA81A16C8}"/>
          </ac:spMkLst>
        </pc:spChg>
        <pc:spChg chg="add del">
          <ac:chgData name="LCJ - Geertje" userId="e10015ea-c155-4f1b-b2e2-ac9a17ea7686" providerId="ADAL" clId="{76DB9028-9E17-4F40-B102-85305113A786}" dt="2021-02-04T11:02:40.336" v="94" actId="26606"/>
          <ac:spMkLst>
            <pc:docMk/>
            <pc:sldMk cId="2822258243" sldId="257"/>
            <ac:spMk id="14" creationId="{F56F5174-31D9-4DBB-AAB7-A1FD7BDB1352}"/>
          </ac:spMkLst>
        </pc:spChg>
        <pc:spChg chg="add del">
          <ac:chgData name="LCJ - Geertje" userId="e10015ea-c155-4f1b-b2e2-ac9a17ea7686" providerId="ADAL" clId="{76DB9028-9E17-4F40-B102-85305113A786}" dt="2021-02-04T11:02:40.336" v="94" actId="26606"/>
          <ac:spMkLst>
            <pc:docMk/>
            <pc:sldMk cId="2822258243" sldId="257"/>
            <ac:spMk id="15" creationId="{F9A95BEE-6BB1-4A28-A8E6-A34B2E42EF87}"/>
          </ac:spMkLst>
        </pc:spChg>
        <pc:spChg chg="add mod">
          <ac:chgData name="LCJ - Geertje" userId="e10015ea-c155-4f1b-b2e2-ac9a17ea7686" providerId="ADAL" clId="{76DB9028-9E17-4F40-B102-85305113A786}" dt="2021-02-04T11:09:03.708" v="269" actId="122"/>
          <ac:spMkLst>
            <pc:docMk/>
            <pc:sldMk cId="2822258243" sldId="257"/>
            <ac:spMk id="16" creationId="{3109C7E5-AF28-4BFB-A603-CFD60003205F}"/>
          </ac:spMkLst>
        </pc:spChg>
        <pc:spChg chg="add del">
          <ac:chgData name="LCJ - Geertje" userId="e10015ea-c155-4f1b-b2e2-ac9a17ea7686" providerId="ADAL" clId="{76DB9028-9E17-4F40-B102-85305113A786}" dt="2021-02-04T11:04:06.514" v="111" actId="26606"/>
          <ac:spMkLst>
            <pc:docMk/>
            <pc:sldMk cId="2822258243" sldId="257"/>
            <ac:spMk id="21" creationId="{CF62D2A7-8207-488C-9F46-316BA81A16C8}"/>
          </ac:spMkLst>
        </pc:spChg>
        <pc:spChg chg="add del">
          <ac:chgData name="LCJ - Geertje" userId="e10015ea-c155-4f1b-b2e2-ac9a17ea7686" providerId="ADAL" clId="{76DB9028-9E17-4F40-B102-85305113A786}" dt="2021-02-04T11:04:06.514" v="111" actId="26606"/>
          <ac:spMkLst>
            <pc:docMk/>
            <pc:sldMk cId="2822258243" sldId="257"/>
            <ac:spMk id="26" creationId="{5FDF4720-5445-47BE-89FE-E40D1AE6F619}"/>
          </ac:spMkLst>
        </pc:spChg>
        <pc:spChg chg="add del">
          <ac:chgData name="LCJ - Geertje" userId="e10015ea-c155-4f1b-b2e2-ac9a17ea7686" providerId="ADAL" clId="{76DB9028-9E17-4F40-B102-85305113A786}" dt="2021-02-04T11:04:06.514" v="111" actId="26606"/>
          <ac:spMkLst>
            <pc:docMk/>
            <pc:sldMk cId="2822258243" sldId="257"/>
            <ac:spMk id="28" creationId="{AC8710B4-A815-4082-9E4F-F13A0007090C}"/>
          </ac:spMkLst>
        </pc:spChg>
        <pc:picChg chg="add mod ord">
          <ac:chgData name="LCJ - Geertje" userId="e10015ea-c155-4f1b-b2e2-ac9a17ea7686" providerId="ADAL" clId="{76DB9028-9E17-4F40-B102-85305113A786}" dt="2021-02-04T11:04:06.514" v="111" actId="26606"/>
          <ac:picMkLst>
            <pc:docMk/>
            <pc:sldMk cId="2822258243" sldId="257"/>
            <ac:picMk id="4" creationId="{71CE1057-C358-4C25-8919-634F85B79DA1}"/>
          </ac:picMkLst>
        </pc:picChg>
        <pc:picChg chg="add del">
          <ac:chgData name="LCJ - Geertje" userId="e10015ea-c155-4f1b-b2e2-ac9a17ea7686" providerId="ADAL" clId="{76DB9028-9E17-4F40-B102-85305113A786}" dt="2021-02-04T11:02:40.336" v="94" actId="26606"/>
          <ac:picMkLst>
            <pc:docMk/>
            <pc:sldMk cId="2822258243" sldId="257"/>
            <ac:picMk id="13" creationId="{AE113210-7872-481A-ADE6-3A05CCAF5EB2}"/>
          </ac:picMkLst>
        </pc:picChg>
      </pc:sldChg>
      <pc:sldChg chg="addSp delSp modSp new mod">
        <pc:chgData name="LCJ - Geertje" userId="e10015ea-c155-4f1b-b2e2-ac9a17ea7686" providerId="ADAL" clId="{76DB9028-9E17-4F40-B102-85305113A786}" dt="2021-02-04T11:12:49.830" v="418" actId="207"/>
        <pc:sldMkLst>
          <pc:docMk/>
          <pc:sldMk cId="2171059710" sldId="258"/>
        </pc:sldMkLst>
        <pc:spChg chg="mod">
          <ac:chgData name="LCJ - Geertje" userId="e10015ea-c155-4f1b-b2e2-ac9a17ea7686" providerId="ADAL" clId="{76DB9028-9E17-4F40-B102-85305113A786}" dt="2021-02-04T11:12:49.830" v="418" actId="207"/>
          <ac:spMkLst>
            <pc:docMk/>
            <pc:sldMk cId="2171059710" sldId="258"/>
            <ac:spMk id="2" creationId="{DB68948D-4645-4D5C-A808-448D1D38CE1E}"/>
          </ac:spMkLst>
        </pc:spChg>
        <pc:spChg chg="del">
          <ac:chgData name="LCJ - Geertje" userId="e10015ea-c155-4f1b-b2e2-ac9a17ea7686" providerId="ADAL" clId="{76DB9028-9E17-4F40-B102-85305113A786}" dt="2021-02-04T11:04:56.865" v="159"/>
          <ac:spMkLst>
            <pc:docMk/>
            <pc:sldMk cId="2171059710" sldId="258"/>
            <ac:spMk id="3" creationId="{6A36CF0D-FCBA-4B8B-A916-B4D3D819FF51}"/>
          </ac:spMkLst>
        </pc:spChg>
        <pc:spChg chg="add del mod">
          <ac:chgData name="LCJ - Geertje" userId="e10015ea-c155-4f1b-b2e2-ac9a17ea7686" providerId="ADAL" clId="{76DB9028-9E17-4F40-B102-85305113A786}" dt="2021-02-04T11:06:56.967" v="204" actId="15"/>
          <ac:spMkLst>
            <pc:docMk/>
            <pc:sldMk cId="2171059710" sldId="258"/>
            <ac:spMk id="6" creationId="{F6B53D9F-0D69-4DAE-9188-7E8D345CFAC6}"/>
          </ac:spMkLst>
        </pc:spChg>
        <pc:picChg chg="add mod">
          <ac:chgData name="LCJ - Geertje" userId="e10015ea-c155-4f1b-b2e2-ac9a17ea7686" providerId="ADAL" clId="{76DB9028-9E17-4F40-B102-85305113A786}" dt="2021-02-04T11:05:05.111" v="161" actId="1076"/>
          <ac:picMkLst>
            <pc:docMk/>
            <pc:sldMk cId="2171059710" sldId="258"/>
            <ac:picMk id="4" creationId="{8454E571-6722-4DC2-972C-FC4EA9CD6B70}"/>
          </ac:picMkLst>
        </pc:picChg>
        <pc:picChg chg="add mod">
          <ac:chgData name="LCJ - Geertje" userId="e10015ea-c155-4f1b-b2e2-ac9a17ea7686" providerId="ADAL" clId="{76DB9028-9E17-4F40-B102-85305113A786}" dt="2021-02-04T11:04:59.974" v="160" actId="1076"/>
          <ac:picMkLst>
            <pc:docMk/>
            <pc:sldMk cId="2171059710" sldId="258"/>
            <ac:picMk id="5" creationId="{DD289CDB-173C-4C2A-9358-4D0AE0036102}"/>
          </ac:picMkLst>
        </pc:picChg>
      </pc:sldChg>
      <pc:sldChg chg="addSp delSp modSp add del mod">
        <pc:chgData name="LCJ - Geertje" userId="e10015ea-c155-4f1b-b2e2-ac9a17ea7686" providerId="ADAL" clId="{76DB9028-9E17-4F40-B102-85305113A786}" dt="2021-02-04T11:02:02.585" v="89" actId="47"/>
        <pc:sldMkLst>
          <pc:docMk/>
          <pc:sldMk cId="4276984650" sldId="258"/>
        </pc:sldMkLst>
        <pc:spChg chg="mod">
          <ac:chgData name="LCJ - Geertje" userId="e10015ea-c155-4f1b-b2e2-ac9a17ea7686" providerId="ADAL" clId="{76DB9028-9E17-4F40-B102-85305113A786}" dt="2021-02-04T11:01:47.643" v="87" actId="6549"/>
          <ac:spMkLst>
            <pc:docMk/>
            <pc:sldMk cId="4276984650" sldId="258"/>
            <ac:spMk id="2" creationId="{2F17CB69-F161-4879-BA61-98C9A24803F0}"/>
          </ac:spMkLst>
        </pc:spChg>
        <pc:spChg chg="del">
          <ac:chgData name="LCJ - Geertje" userId="e10015ea-c155-4f1b-b2e2-ac9a17ea7686" providerId="ADAL" clId="{76DB9028-9E17-4F40-B102-85305113A786}" dt="2021-02-04T11:01:43.540" v="83" actId="21"/>
          <ac:spMkLst>
            <pc:docMk/>
            <pc:sldMk cId="4276984650" sldId="258"/>
            <ac:spMk id="3" creationId="{AF724CB9-CA4D-496D-B042-F3E5CC18D0BC}"/>
          </ac:spMkLst>
        </pc:spChg>
        <pc:spChg chg="add mod">
          <ac:chgData name="LCJ - Geertje" userId="e10015ea-c155-4f1b-b2e2-ac9a17ea7686" providerId="ADAL" clId="{76DB9028-9E17-4F40-B102-85305113A786}" dt="2021-02-04T11:01:43.540" v="83" actId="21"/>
          <ac:spMkLst>
            <pc:docMk/>
            <pc:sldMk cId="4276984650" sldId="258"/>
            <ac:spMk id="6" creationId="{35A43A47-4187-41CC-98F8-018DE6EC1C07}"/>
          </ac:spMkLst>
        </pc:spChg>
        <pc:picChg chg="del">
          <ac:chgData name="LCJ - Geertje" userId="e10015ea-c155-4f1b-b2e2-ac9a17ea7686" providerId="ADAL" clId="{76DB9028-9E17-4F40-B102-85305113A786}" dt="2021-02-04T11:01:29.976" v="82" actId="478"/>
          <ac:picMkLst>
            <pc:docMk/>
            <pc:sldMk cId="4276984650" sldId="258"/>
            <ac:picMk id="12" creationId="{2AC8CCB4-A049-42DA-A92D-09645B78A66A}"/>
          </ac:picMkLst>
        </pc:picChg>
      </pc:sldChg>
      <pc:sldChg chg="add del">
        <pc:chgData name="LCJ - Geertje" userId="e10015ea-c155-4f1b-b2e2-ac9a17ea7686" providerId="ADAL" clId="{76DB9028-9E17-4F40-B102-85305113A786}" dt="2021-02-04T11:41:04.489" v="1004" actId="47"/>
        <pc:sldMkLst>
          <pc:docMk/>
          <pc:sldMk cId="4075092358" sldId="259"/>
        </pc:sldMkLst>
      </pc:sldChg>
      <pc:sldChg chg="new del">
        <pc:chgData name="LCJ - Geertje" userId="e10015ea-c155-4f1b-b2e2-ac9a17ea7686" providerId="ADAL" clId="{76DB9028-9E17-4F40-B102-85305113A786}" dt="2021-02-04T11:41:02.199" v="1003" actId="47"/>
        <pc:sldMkLst>
          <pc:docMk/>
          <pc:sldMk cId="3300489851" sldId="260"/>
        </pc:sldMkLst>
      </pc:sldChg>
      <pc:sldChg chg="modSp add mod">
        <pc:chgData name="LCJ - Geertje" userId="e10015ea-c155-4f1b-b2e2-ac9a17ea7686" providerId="ADAL" clId="{76DB9028-9E17-4F40-B102-85305113A786}" dt="2021-02-04T11:12:54.131" v="420" actId="113"/>
        <pc:sldMkLst>
          <pc:docMk/>
          <pc:sldMk cId="3547028828" sldId="261"/>
        </pc:sldMkLst>
        <pc:spChg chg="mod">
          <ac:chgData name="LCJ - Geertje" userId="e10015ea-c155-4f1b-b2e2-ac9a17ea7686" providerId="ADAL" clId="{76DB9028-9E17-4F40-B102-85305113A786}" dt="2021-02-04T11:12:54.131" v="420" actId="113"/>
          <ac:spMkLst>
            <pc:docMk/>
            <pc:sldMk cId="3547028828" sldId="261"/>
            <ac:spMk id="2" creationId="{DB68948D-4645-4D5C-A808-448D1D38CE1E}"/>
          </ac:spMkLst>
        </pc:spChg>
        <pc:spChg chg="mod">
          <ac:chgData name="LCJ - Geertje" userId="e10015ea-c155-4f1b-b2e2-ac9a17ea7686" providerId="ADAL" clId="{76DB9028-9E17-4F40-B102-85305113A786}" dt="2021-02-04T11:07:21.812" v="207"/>
          <ac:spMkLst>
            <pc:docMk/>
            <pc:sldMk cId="3547028828" sldId="261"/>
            <ac:spMk id="6" creationId="{F6B53D9F-0D69-4DAE-9188-7E8D345CFAC6}"/>
          </ac:spMkLst>
        </pc:spChg>
      </pc:sldChg>
      <pc:sldChg chg="modSp add mod ord">
        <pc:chgData name="LCJ - Geertje" userId="e10015ea-c155-4f1b-b2e2-ac9a17ea7686" providerId="ADAL" clId="{76DB9028-9E17-4F40-B102-85305113A786}" dt="2021-02-04T11:09:44.094" v="283" actId="5793"/>
        <pc:sldMkLst>
          <pc:docMk/>
          <pc:sldMk cId="3764569781" sldId="262"/>
        </pc:sldMkLst>
        <pc:spChg chg="mod">
          <ac:chgData name="LCJ - Geertje" userId="e10015ea-c155-4f1b-b2e2-ac9a17ea7686" providerId="ADAL" clId="{76DB9028-9E17-4F40-B102-85305113A786}" dt="2021-02-04T11:09:44.094" v="283" actId="5793"/>
          <ac:spMkLst>
            <pc:docMk/>
            <pc:sldMk cId="3764569781" sldId="262"/>
            <ac:spMk id="16" creationId="{3109C7E5-AF28-4BFB-A603-CFD60003205F}"/>
          </ac:spMkLst>
        </pc:spChg>
      </pc:sldChg>
      <pc:sldChg chg="modSp add mod">
        <pc:chgData name="LCJ - Geertje" userId="e10015ea-c155-4f1b-b2e2-ac9a17ea7686" providerId="ADAL" clId="{76DB9028-9E17-4F40-B102-85305113A786}" dt="2021-02-04T11:10:31.993" v="319" actId="20577"/>
        <pc:sldMkLst>
          <pc:docMk/>
          <pc:sldMk cId="1247944006" sldId="263"/>
        </pc:sldMkLst>
        <pc:spChg chg="mod">
          <ac:chgData name="LCJ - Geertje" userId="e10015ea-c155-4f1b-b2e2-ac9a17ea7686" providerId="ADAL" clId="{76DB9028-9E17-4F40-B102-85305113A786}" dt="2021-02-04T11:10:07.467" v="301" actId="403"/>
          <ac:spMkLst>
            <pc:docMk/>
            <pc:sldMk cId="1247944006" sldId="263"/>
            <ac:spMk id="2" creationId="{2042AE16-E61D-48DA-BDB9-F46125E30A48}"/>
          </ac:spMkLst>
        </pc:spChg>
        <pc:spChg chg="mod">
          <ac:chgData name="LCJ - Geertje" userId="e10015ea-c155-4f1b-b2e2-ac9a17ea7686" providerId="ADAL" clId="{76DB9028-9E17-4F40-B102-85305113A786}" dt="2021-02-04T11:10:31.993" v="319" actId="20577"/>
          <ac:spMkLst>
            <pc:docMk/>
            <pc:sldMk cId="1247944006" sldId="263"/>
            <ac:spMk id="16" creationId="{3109C7E5-AF28-4BFB-A603-CFD60003205F}"/>
          </ac:spMkLst>
        </pc:spChg>
      </pc:sldChg>
      <pc:sldChg chg="modSp add mod ord">
        <pc:chgData name="LCJ - Geertje" userId="e10015ea-c155-4f1b-b2e2-ac9a17ea7686" providerId="ADAL" clId="{76DB9028-9E17-4F40-B102-85305113A786}" dt="2021-02-04T11:17:37.417" v="475" actId="20577"/>
        <pc:sldMkLst>
          <pc:docMk/>
          <pc:sldMk cId="270878541" sldId="264"/>
        </pc:sldMkLst>
        <pc:spChg chg="mod">
          <ac:chgData name="LCJ - Geertje" userId="e10015ea-c155-4f1b-b2e2-ac9a17ea7686" providerId="ADAL" clId="{76DB9028-9E17-4F40-B102-85305113A786}" dt="2021-02-04T11:17:37.417" v="475" actId="20577"/>
          <ac:spMkLst>
            <pc:docMk/>
            <pc:sldMk cId="270878541" sldId="264"/>
            <ac:spMk id="16" creationId="{3109C7E5-AF28-4BFB-A603-CFD60003205F}"/>
          </ac:spMkLst>
        </pc:spChg>
      </pc:sldChg>
      <pc:sldChg chg="modSp add mod ord">
        <pc:chgData name="LCJ - Geertje" userId="e10015ea-c155-4f1b-b2e2-ac9a17ea7686" providerId="ADAL" clId="{76DB9028-9E17-4F40-B102-85305113A786}" dt="2021-02-04T11:20:15.370" v="506" actId="20577"/>
        <pc:sldMkLst>
          <pc:docMk/>
          <pc:sldMk cId="3096715366" sldId="265"/>
        </pc:sldMkLst>
        <pc:spChg chg="mod">
          <ac:chgData name="LCJ - Geertje" userId="e10015ea-c155-4f1b-b2e2-ac9a17ea7686" providerId="ADAL" clId="{76DB9028-9E17-4F40-B102-85305113A786}" dt="2021-02-04T11:20:15.370" v="506" actId="20577"/>
          <ac:spMkLst>
            <pc:docMk/>
            <pc:sldMk cId="3096715366" sldId="265"/>
            <ac:spMk id="16" creationId="{3109C7E5-AF28-4BFB-A603-CFD60003205F}"/>
          </ac:spMkLst>
        </pc:spChg>
      </pc:sldChg>
      <pc:sldChg chg="modSp add mod ord">
        <pc:chgData name="LCJ - Geertje" userId="e10015ea-c155-4f1b-b2e2-ac9a17ea7686" providerId="ADAL" clId="{76DB9028-9E17-4F40-B102-85305113A786}" dt="2021-02-04T11:23:47.558" v="594" actId="20577"/>
        <pc:sldMkLst>
          <pc:docMk/>
          <pc:sldMk cId="1224199654" sldId="266"/>
        </pc:sldMkLst>
        <pc:spChg chg="mod">
          <ac:chgData name="LCJ - Geertje" userId="e10015ea-c155-4f1b-b2e2-ac9a17ea7686" providerId="ADAL" clId="{76DB9028-9E17-4F40-B102-85305113A786}" dt="2021-02-04T11:23:47.558" v="594" actId="20577"/>
          <ac:spMkLst>
            <pc:docMk/>
            <pc:sldMk cId="1224199654" sldId="266"/>
            <ac:spMk id="16" creationId="{3109C7E5-AF28-4BFB-A603-CFD60003205F}"/>
          </ac:spMkLst>
        </pc:spChg>
      </pc:sldChg>
      <pc:sldChg chg="modSp add mod ord">
        <pc:chgData name="LCJ - Geertje" userId="e10015ea-c155-4f1b-b2e2-ac9a17ea7686" providerId="ADAL" clId="{76DB9028-9E17-4F40-B102-85305113A786}" dt="2021-02-04T11:25:41.362" v="687" actId="20577"/>
        <pc:sldMkLst>
          <pc:docMk/>
          <pc:sldMk cId="51780981" sldId="267"/>
        </pc:sldMkLst>
        <pc:spChg chg="mod">
          <ac:chgData name="LCJ - Geertje" userId="e10015ea-c155-4f1b-b2e2-ac9a17ea7686" providerId="ADAL" clId="{76DB9028-9E17-4F40-B102-85305113A786}" dt="2021-02-04T11:25:41.362" v="687" actId="20577"/>
          <ac:spMkLst>
            <pc:docMk/>
            <pc:sldMk cId="51780981" sldId="267"/>
            <ac:spMk id="16" creationId="{3109C7E5-AF28-4BFB-A603-CFD60003205F}"/>
          </ac:spMkLst>
        </pc:spChg>
      </pc:sldChg>
      <pc:sldChg chg="modSp add mod ord">
        <pc:chgData name="LCJ - Geertje" userId="e10015ea-c155-4f1b-b2e2-ac9a17ea7686" providerId="ADAL" clId="{76DB9028-9E17-4F40-B102-85305113A786}" dt="2021-02-04T11:12:30.290" v="414" actId="113"/>
        <pc:sldMkLst>
          <pc:docMk/>
          <pc:sldMk cId="2787561012" sldId="268"/>
        </pc:sldMkLst>
        <pc:spChg chg="mod">
          <ac:chgData name="LCJ - Geertje" userId="e10015ea-c155-4f1b-b2e2-ac9a17ea7686" providerId="ADAL" clId="{76DB9028-9E17-4F40-B102-85305113A786}" dt="2021-02-04T11:12:30.290" v="414" actId="113"/>
          <ac:spMkLst>
            <pc:docMk/>
            <pc:sldMk cId="2787561012" sldId="268"/>
            <ac:spMk id="2" creationId="{DB68948D-4645-4D5C-A808-448D1D38CE1E}"/>
          </ac:spMkLst>
        </pc:spChg>
        <pc:spChg chg="mod">
          <ac:chgData name="LCJ - Geertje" userId="e10015ea-c155-4f1b-b2e2-ac9a17ea7686" providerId="ADAL" clId="{76DB9028-9E17-4F40-B102-85305113A786}" dt="2021-02-04T11:12:10.416" v="411" actId="1076"/>
          <ac:spMkLst>
            <pc:docMk/>
            <pc:sldMk cId="2787561012" sldId="268"/>
            <ac:spMk id="6" creationId="{F6B53D9F-0D69-4DAE-9188-7E8D345CFAC6}"/>
          </ac:spMkLst>
        </pc:spChg>
      </pc:sldChg>
      <pc:sldChg chg="modSp add mod">
        <pc:chgData name="LCJ - Geertje" userId="e10015ea-c155-4f1b-b2e2-ac9a17ea7686" providerId="ADAL" clId="{76DB9028-9E17-4F40-B102-85305113A786}" dt="2021-02-04T11:12:38.717" v="416" actId="207"/>
        <pc:sldMkLst>
          <pc:docMk/>
          <pc:sldMk cId="1225240547" sldId="269"/>
        </pc:sldMkLst>
        <pc:spChg chg="mod">
          <ac:chgData name="LCJ - Geertje" userId="e10015ea-c155-4f1b-b2e2-ac9a17ea7686" providerId="ADAL" clId="{76DB9028-9E17-4F40-B102-85305113A786}" dt="2021-02-04T11:12:38.717" v="416" actId="207"/>
          <ac:spMkLst>
            <pc:docMk/>
            <pc:sldMk cId="1225240547" sldId="269"/>
            <ac:spMk id="2" creationId="{DB68948D-4645-4D5C-A808-448D1D38CE1E}"/>
          </ac:spMkLst>
        </pc:spChg>
        <pc:spChg chg="mod">
          <ac:chgData name="LCJ - Geertje" userId="e10015ea-c155-4f1b-b2e2-ac9a17ea7686" providerId="ADAL" clId="{76DB9028-9E17-4F40-B102-85305113A786}" dt="2021-02-04T11:12:06.416" v="410" actId="1076"/>
          <ac:spMkLst>
            <pc:docMk/>
            <pc:sldMk cId="1225240547" sldId="269"/>
            <ac:spMk id="6" creationId="{F6B53D9F-0D69-4DAE-9188-7E8D345CFAC6}"/>
          </ac:spMkLst>
        </pc:spChg>
      </pc:sldChg>
      <pc:sldChg chg="addSp delSp modSp add mod ord">
        <pc:chgData name="LCJ - Geertje" userId="e10015ea-c155-4f1b-b2e2-ac9a17ea7686" providerId="ADAL" clId="{76DB9028-9E17-4F40-B102-85305113A786}" dt="2021-02-04T11:15:52.848" v="452"/>
        <pc:sldMkLst>
          <pc:docMk/>
          <pc:sldMk cId="4194995922" sldId="270"/>
        </pc:sldMkLst>
        <pc:spChg chg="mod">
          <ac:chgData name="LCJ - Geertje" userId="e10015ea-c155-4f1b-b2e2-ac9a17ea7686" providerId="ADAL" clId="{76DB9028-9E17-4F40-B102-85305113A786}" dt="2021-02-04T11:15:35.502" v="449" actId="20577"/>
          <ac:spMkLst>
            <pc:docMk/>
            <pc:sldMk cId="4194995922" sldId="270"/>
            <ac:spMk id="2" creationId="{2042AE16-E61D-48DA-BDB9-F46125E30A48}"/>
          </ac:spMkLst>
        </pc:spChg>
        <pc:spChg chg="mod">
          <ac:chgData name="LCJ - Geertje" userId="e10015ea-c155-4f1b-b2e2-ac9a17ea7686" providerId="ADAL" clId="{76DB9028-9E17-4F40-B102-85305113A786}" dt="2021-02-04T11:15:03.476" v="439" actId="403"/>
          <ac:spMkLst>
            <pc:docMk/>
            <pc:sldMk cId="4194995922" sldId="270"/>
            <ac:spMk id="16" creationId="{3109C7E5-AF28-4BFB-A603-CFD60003205F}"/>
          </ac:spMkLst>
        </pc:spChg>
        <pc:spChg chg="del">
          <ac:chgData name="LCJ - Geertje" userId="e10015ea-c155-4f1b-b2e2-ac9a17ea7686" providerId="ADAL" clId="{76DB9028-9E17-4F40-B102-85305113A786}" dt="2021-02-04T11:14:30.249" v="422" actId="26606"/>
          <ac:spMkLst>
            <pc:docMk/>
            <pc:sldMk cId="4194995922" sldId="270"/>
            <ac:spMk id="21" creationId="{CF62D2A7-8207-488C-9F46-316BA81A16C8}"/>
          </ac:spMkLst>
        </pc:spChg>
        <pc:spChg chg="add">
          <ac:chgData name="LCJ - Geertje" userId="e10015ea-c155-4f1b-b2e2-ac9a17ea7686" providerId="ADAL" clId="{76DB9028-9E17-4F40-B102-85305113A786}" dt="2021-02-04T11:14:30.249" v="422" actId="26606"/>
          <ac:spMkLst>
            <pc:docMk/>
            <pc:sldMk cId="4194995922" sldId="270"/>
            <ac:spMk id="26" creationId="{BCC55ACC-A2F6-403C-A3A4-D59B3734D45F}"/>
          </ac:spMkLst>
        </pc:spChg>
        <pc:picChg chg="mod">
          <ac:chgData name="LCJ - Geertje" userId="e10015ea-c155-4f1b-b2e2-ac9a17ea7686" providerId="ADAL" clId="{76DB9028-9E17-4F40-B102-85305113A786}" dt="2021-02-04T11:14:30.249" v="422" actId="26606"/>
          <ac:picMkLst>
            <pc:docMk/>
            <pc:sldMk cId="4194995922" sldId="270"/>
            <ac:picMk id="4" creationId="{71CE1057-C358-4C25-8919-634F85B79DA1}"/>
          </ac:picMkLst>
        </pc:picChg>
      </pc:sldChg>
      <pc:sldChg chg="add">
        <pc:chgData name="LCJ - Geertje" userId="e10015ea-c155-4f1b-b2e2-ac9a17ea7686" providerId="ADAL" clId="{76DB9028-9E17-4F40-B102-85305113A786}" dt="2021-02-04T11:15:44.832" v="450" actId="2890"/>
        <pc:sldMkLst>
          <pc:docMk/>
          <pc:sldMk cId="3873236732" sldId="271"/>
        </pc:sldMkLst>
      </pc:sldChg>
      <pc:sldChg chg="modSp add mod">
        <pc:chgData name="LCJ - Geertje" userId="e10015ea-c155-4f1b-b2e2-ac9a17ea7686" providerId="ADAL" clId="{76DB9028-9E17-4F40-B102-85305113A786}" dt="2021-02-04T11:18:59.655" v="483" actId="20577"/>
        <pc:sldMkLst>
          <pc:docMk/>
          <pc:sldMk cId="195768981" sldId="272"/>
        </pc:sldMkLst>
        <pc:spChg chg="mod">
          <ac:chgData name="LCJ - Geertje" userId="e10015ea-c155-4f1b-b2e2-ac9a17ea7686" providerId="ADAL" clId="{76DB9028-9E17-4F40-B102-85305113A786}" dt="2021-02-04T11:18:59.655" v="483" actId="20577"/>
          <ac:spMkLst>
            <pc:docMk/>
            <pc:sldMk cId="195768981" sldId="272"/>
            <ac:spMk id="2" creationId="{2042AE16-E61D-48DA-BDB9-F46125E30A48}"/>
          </ac:spMkLst>
        </pc:spChg>
      </pc:sldChg>
      <pc:sldChg chg="modSp add mod">
        <pc:chgData name="LCJ - Geertje" userId="e10015ea-c155-4f1b-b2e2-ac9a17ea7686" providerId="ADAL" clId="{76DB9028-9E17-4F40-B102-85305113A786}" dt="2021-02-04T11:21:57.943" v="573" actId="120"/>
        <pc:sldMkLst>
          <pc:docMk/>
          <pc:sldMk cId="1092704932" sldId="273"/>
        </pc:sldMkLst>
        <pc:spChg chg="mod">
          <ac:chgData name="LCJ - Geertje" userId="e10015ea-c155-4f1b-b2e2-ac9a17ea7686" providerId="ADAL" clId="{76DB9028-9E17-4F40-B102-85305113A786}" dt="2021-02-04T11:21:57.943" v="573" actId="120"/>
          <ac:spMkLst>
            <pc:docMk/>
            <pc:sldMk cId="1092704932" sldId="273"/>
            <ac:spMk id="2" creationId="{2042AE16-E61D-48DA-BDB9-F46125E30A48}"/>
          </ac:spMkLst>
        </pc:spChg>
      </pc:sldChg>
      <pc:sldChg chg="modSp add mod ord">
        <pc:chgData name="LCJ - Geertje" userId="e10015ea-c155-4f1b-b2e2-ac9a17ea7686" providerId="ADAL" clId="{76DB9028-9E17-4F40-B102-85305113A786}" dt="2021-02-04T11:26:05.819" v="695" actId="6549"/>
        <pc:sldMkLst>
          <pc:docMk/>
          <pc:sldMk cId="2657937646" sldId="274"/>
        </pc:sldMkLst>
        <pc:spChg chg="mod">
          <ac:chgData name="LCJ - Geertje" userId="e10015ea-c155-4f1b-b2e2-ac9a17ea7686" providerId="ADAL" clId="{76DB9028-9E17-4F40-B102-85305113A786}" dt="2021-02-04T11:26:05.819" v="695" actId="6549"/>
          <ac:spMkLst>
            <pc:docMk/>
            <pc:sldMk cId="2657937646" sldId="274"/>
            <ac:spMk id="2" creationId="{2042AE16-E61D-48DA-BDB9-F46125E30A48}"/>
          </ac:spMkLst>
        </pc:spChg>
      </pc:sldChg>
      <pc:sldChg chg="modSp add mod ord">
        <pc:chgData name="LCJ - Geertje" userId="e10015ea-c155-4f1b-b2e2-ac9a17ea7686" providerId="ADAL" clId="{76DB9028-9E17-4F40-B102-85305113A786}" dt="2021-02-04T11:17:12.307" v="464" actId="1076"/>
        <pc:sldMkLst>
          <pc:docMk/>
          <pc:sldMk cId="1264968742" sldId="275"/>
        </pc:sldMkLst>
        <pc:spChg chg="mod">
          <ac:chgData name="LCJ - Geertje" userId="e10015ea-c155-4f1b-b2e2-ac9a17ea7686" providerId="ADAL" clId="{76DB9028-9E17-4F40-B102-85305113A786}" dt="2021-02-04T11:16:55.612" v="461" actId="20577"/>
          <ac:spMkLst>
            <pc:docMk/>
            <pc:sldMk cId="1264968742" sldId="275"/>
            <ac:spMk id="2" creationId="{DB68948D-4645-4D5C-A808-448D1D38CE1E}"/>
          </ac:spMkLst>
        </pc:spChg>
        <pc:spChg chg="mod">
          <ac:chgData name="LCJ - Geertje" userId="e10015ea-c155-4f1b-b2e2-ac9a17ea7686" providerId="ADAL" clId="{76DB9028-9E17-4F40-B102-85305113A786}" dt="2021-02-04T11:17:12.307" v="464" actId="1076"/>
          <ac:spMkLst>
            <pc:docMk/>
            <pc:sldMk cId="1264968742" sldId="275"/>
            <ac:spMk id="6" creationId="{F6B53D9F-0D69-4DAE-9188-7E8D345CFAC6}"/>
          </ac:spMkLst>
        </pc:spChg>
      </pc:sldChg>
      <pc:sldChg chg="modSp add mod">
        <pc:chgData name="LCJ - Geertje" userId="e10015ea-c155-4f1b-b2e2-ac9a17ea7686" providerId="ADAL" clId="{76DB9028-9E17-4F40-B102-85305113A786}" dt="2021-02-04T11:17:28.403" v="466"/>
        <pc:sldMkLst>
          <pc:docMk/>
          <pc:sldMk cId="2456995099" sldId="276"/>
        </pc:sldMkLst>
        <pc:spChg chg="mod">
          <ac:chgData name="LCJ - Geertje" userId="e10015ea-c155-4f1b-b2e2-ac9a17ea7686" providerId="ADAL" clId="{76DB9028-9E17-4F40-B102-85305113A786}" dt="2021-02-04T11:17:28.403" v="466"/>
          <ac:spMkLst>
            <pc:docMk/>
            <pc:sldMk cId="2456995099" sldId="276"/>
            <ac:spMk id="6" creationId="{F6B53D9F-0D69-4DAE-9188-7E8D345CFAC6}"/>
          </ac:spMkLst>
        </pc:spChg>
      </pc:sldChg>
      <pc:sldChg chg="modSp add mod ord">
        <pc:chgData name="LCJ - Geertje" userId="e10015ea-c155-4f1b-b2e2-ac9a17ea7686" providerId="ADAL" clId="{76DB9028-9E17-4F40-B102-85305113A786}" dt="2021-02-04T11:19:39.577" v="488"/>
        <pc:sldMkLst>
          <pc:docMk/>
          <pc:sldMk cId="669578538" sldId="277"/>
        </pc:sldMkLst>
        <pc:spChg chg="mod">
          <ac:chgData name="LCJ - Geertje" userId="e10015ea-c155-4f1b-b2e2-ac9a17ea7686" providerId="ADAL" clId="{76DB9028-9E17-4F40-B102-85305113A786}" dt="2021-02-04T11:19:25.795" v="487" actId="20577"/>
          <ac:spMkLst>
            <pc:docMk/>
            <pc:sldMk cId="669578538" sldId="277"/>
            <ac:spMk id="2" creationId="{DB68948D-4645-4D5C-A808-448D1D38CE1E}"/>
          </ac:spMkLst>
        </pc:spChg>
        <pc:spChg chg="mod">
          <ac:chgData name="LCJ - Geertje" userId="e10015ea-c155-4f1b-b2e2-ac9a17ea7686" providerId="ADAL" clId="{76DB9028-9E17-4F40-B102-85305113A786}" dt="2021-02-04T11:19:39.577" v="488"/>
          <ac:spMkLst>
            <pc:docMk/>
            <pc:sldMk cId="669578538" sldId="277"/>
            <ac:spMk id="6" creationId="{F6B53D9F-0D69-4DAE-9188-7E8D345CFAC6}"/>
          </ac:spMkLst>
        </pc:spChg>
      </pc:sldChg>
      <pc:sldChg chg="modSp add mod">
        <pc:chgData name="LCJ - Geertje" userId="e10015ea-c155-4f1b-b2e2-ac9a17ea7686" providerId="ADAL" clId="{76DB9028-9E17-4F40-B102-85305113A786}" dt="2021-02-04T11:20:01.906" v="493" actId="6549"/>
        <pc:sldMkLst>
          <pc:docMk/>
          <pc:sldMk cId="3940158292" sldId="278"/>
        </pc:sldMkLst>
        <pc:spChg chg="mod">
          <ac:chgData name="LCJ - Geertje" userId="e10015ea-c155-4f1b-b2e2-ac9a17ea7686" providerId="ADAL" clId="{76DB9028-9E17-4F40-B102-85305113A786}" dt="2021-02-04T11:19:47.632" v="491" actId="20577"/>
          <ac:spMkLst>
            <pc:docMk/>
            <pc:sldMk cId="3940158292" sldId="278"/>
            <ac:spMk id="2" creationId="{DB68948D-4645-4D5C-A808-448D1D38CE1E}"/>
          </ac:spMkLst>
        </pc:spChg>
        <pc:spChg chg="mod">
          <ac:chgData name="LCJ - Geertje" userId="e10015ea-c155-4f1b-b2e2-ac9a17ea7686" providerId="ADAL" clId="{76DB9028-9E17-4F40-B102-85305113A786}" dt="2021-02-04T11:20:01.906" v="493" actId="6549"/>
          <ac:spMkLst>
            <pc:docMk/>
            <pc:sldMk cId="3940158292" sldId="278"/>
            <ac:spMk id="6" creationId="{F6B53D9F-0D69-4DAE-9188-7E8D345CFAC6}"/>
          </ac:spMkLst>
        </pc:spChg>
      </pc:sldChg>
      <pc:sldChg chg="modSp add mod ord">
        <pc:chgData name="LCJ - Geertje" userId="e10015ea-c155-4f1b-b2e2-ac9a17ea7686" providerId="ADAL" clId="{76DB9028-9E17-4F40-B102-85305113A786}" dt="2021-02-04T11:20:55.664" v="530"/>
        <pc:sldMkLst>
          <pc:docMk/>
          <pc:sldMk cId="417601694" sldId="279"/>
        </pc:sldMkLst>
        <pc:spChg chg="mod">
          <ac:chgData name="LCJ - Geertje" userId="e10015ea-c155-4f1b-b2e2-ac9a17ea7686" providerId="ADAL" clId="{76DB9028-9E17-4F40-B102-85305113A786}" dt="2021-02-04T11:20:44.932" v="529" actId="20577"/>
          <ac:spMkLst>
            <pc:docMk/>
            <pc:sldMk cId="417601694" sldId="279"/>
            <ac:spMk id="2" creationId="{DB68948D-4645-4D5C-A808-448D1D38CE1E}"/>
          </ac:spMkLst>
        </pc:spChg>
        <pc:spChg chg="mod">
          <ac:chgData name="LCJ - Geertje" userId="e10015ea-c155-4f1b-b2e2-ac9a17ea7686" providerId="ADAL" clId="{76DB9028-9E17-4F40-B102-85305113A786}" dt="2021-02-04T11:20:55.664" v="530"/>
          <ac:spMkLst>
            <pc:docMk/>
            <pc:sldMk cId="417601694" sldId="279"/>
            <ac:spMk id="6" creationId="{F6B53D9F-0D69-4DAE-9188-7E8D345CFAC6}"/>
          </ac:spMkLst>
        </pc:spChg>
      </pc:sldChg>
      <pc:sldChg chg="modSp add mod">
        <pc:chgData name="LCJ - Geertje" userId="e10015ea-c155-4f1b-b2e2-ac9a17ea7686" providerId="ADAL" clId="{76DB9028-9E17-4F40-B102-85305113A786}" dt="2021-02-04T11:21:25.025" v="566" actId="404"/>
        <pc:sldMkLst>
          <pc:docMk/>
          <pc:sldMk cId="2276092478" sldId="280"/>
        </pc:sldMkLst>
        <pc:spChg chg="mod">
          <ac:chgData name="LCJ - Geertje" userId="e10015ea-c155-4f1b-b2e2-ac9a17ea7686" providerId="ADAL" clId="{76DB9028-9E17-4F40-B102-85305113A786}" dt="2021-02-04T11:21:25.025" v="566" actId="404"/>
          <ac:spMkLst>
            <pc:docMk/>
            <pc:sldMk cId="2276092478" sldId="280"/>
            <ac:spMk id="6" creationId="{F6B53D9F-0D69-4DAE-9188-7E8D345CFAC6}"/>
          </ac:spMkLst>
        </pc:spChg>
      </pc:sldChg>
      <pc:sldChg chg="modSp add mod ord">
        <pc:chgData name="LCJ - Geertje" userId="e10015ea-c155-4f1b-b2e2-ac9a17ea7686" providerId="ADAL" clId="{76DB9028-9E17-4F40-B102-85305113A786}" dt="2021-02-04T11:23:03.108" v="580"/>
        <pc:sldMkLst>
          <pc:docMk/>
          <pc:sldMk cId="519807697" sldId="281"/>
        </pc:sldMkLst>
        <pc:spChg chg="mod">
          <ac:chgData name="LCJ - Geertje" userId="e10015ea-c155-4f1b-b2e2-ac9a17ea7686" providerId="ADAL" clId="{76DB9028-9E17-4F40-B102-85305113A786}" dt="2021-02-04T11:22:28.032" v="576" actId="20577"/>
          <ac:spMkLst>
            <pc:docMk/>
            <pc:sldMk cId="519807697" sldId="281"/>
            <ac:spMk id="2" creationId="{DB68948D-4645-4D5C-A808-448D1D38CE1E}"/>
          </ac:spMkLst>
        </pc:spChg>
        <pc:spChg chg="mod">
          <ac:chgData name="LCJ - Geertje" userId="e10015ea-c155-4f1b-b2e2-ac9a17ea7686" providerId="ADAL" clId="{76DB9028-9E17-4F40-B102-85305113A786}" dt="2021-02-04T11:22:43.570" v="578" actId="20577"/>
          <ac:spMkLst>
            <pc:docMk/>
            <pc:sldMk cId="519807697" sldId="281"/>
            <ac:spMk id="6" creationId="{F6B53D9F-0D69-4DAE-9188-7E8D345CFAC6}"/>
          </ac:spMkLst>
        </pc:spChg>
      </pc:sldChg>
      <pc:sldChg chg="modSp add mod">
        <pc:chgData name="LCJ - Geertje" userId="e10015ea-c155-4f1b-b2e2-ac9a17ea7686" providerId="ADAL" clId="{76DB9028-9E17-4F40-B102-85305113A786}" dt="2021-02-04T11:23:18.120" v="582"/>
        <pc:sldMkLst>
          <pc:docMk/>
          <pc:sldMk cId="2103987392" sldId="282"/>
        </pc:sldMkLst>
        <pc:spChg chg="mod">
          <ac:chgData name="LCJ - Geertje" userId="e10015ea-c155-4f1b-b2e2-ac9a17ea7686" providerId="ADAL" clId="{76DB9028-9E17-4F40-B102-85305113A786}" dt="2021-02-04T11:23:18.120" v="582"/>
          <ac:spMkLst>
            <pc:docMk/>
            <pc:sldMk cId="2103987392" sldId="282"/>
            <ac:spMk id="6" creationId="{F6B53D9F-0D69-4DAE-9188-7E8D345CFAC6}"/>
          </ac:spMkLst>
        </pc:spChg>
      </pc:sldChg>
      <pc:sldChg chg="modSp add mod">
        <pc:chgData name="LCJ - Geertje" userId="e10015ea-c155-4f1b-b2e2-ac9a17ea7686" providerId="ADAL" clId="{76DB9028-9E17-4F40-B102-85305113A786}" dt="2021-02-04T11:23:31.622" v="584"/>
        <pc:sldMkLst>
          <pc:docMk/>
          <pc:sldMk cId="4273478046" sldId="283"/>
        </pc:sldMkLst>
        <pc:spChg chg="mod">
          <ac:chgData name="LCJ - Geertje" userId="e10015ea-c155-4f1b-b2e2-ac9a17ea7686" providerId="ADAL" clId="{76DB9028-9E17-4F40-B102-85305113A786}" dt="2021-02-04T11:23:31.622" v="584"/>
          <ac:spMkLst>
            <pc:docMk/>
            <pc:sldMk cId="4273478046" sldId="283"/>
            <ac:spMk id="6" creationId="{F6B53D9F-0D69-4DAE-9188-7E8D345CFAC6}"/>
          </ac:spMkLst>
        </pc:spChg>
      </pc:sldChg>
      <pc:sldChg chg="modSp add mod ord">
        <pc:chgData name="LCJ - Geertje" userId="e10015ea-c155-4f1b-b2e2-ac9a17ea7686" providerId="ADAL" clId="{76DB9028-9E17-4F40-B102-85305113A786}" dt="2021-02-04T11:24:22.817" v="623"/>
        <pc:sldMkLst>
          <pc:docMk/>
          <pc:sldMk cId="1051765311" sldId="284"/>
        </pc:sldMkLst>
        <pc:spChg chg="mod">
          <ac:chgData name="LCJ - Geertje" userId="e10015ea-c155-4f1b-b2e2-ac9a17ea7686" providerId="ADAL" clId="{76DB9028-9E17-4F40-B102-85305113A786}" dt="2021-02-04T11:24:10.195" v="622" actId="20577"/>
          <ac:spMkLst>
            <pc:docMk/>
            <pc:sldMk cId="1051765311" sldId="284"/>
            <ac:spMk id="2" creationId="{DB68948D-4645-4D5C-A808-448D1D38CE1E}"/>
          </ac:spMkLst>
        </pc:spChg>
        <pc:spChg chg="mod">
          <ac:chgData name="LCJ - Geertje" userId="e10015ea-c155-4f1b-b2e2-ac9a17ea7686" providerId="ADAL" clId="{76DB9028-9E17-4F40-B102-85305113A786}" dt="2021-02-04T11:24:22.817" v="623"/>
          <ac:spMkLst>
            <pc:docMk/>
            <pc:sldMk cId="1051765311" sldId="284"/>
            <ac:spMk id="6" creationId="{F6B53D9F-0D69-4DAE-9188-7E8D345CFAC6}"/>
          </ac:spMkLst>
        </pc:spChg>
      </pc:sldChg>
      <pc:sldChg chg="modSp add mod">
        <pc:chgData name="LCJ - Geertje" userId="e10015ea-c155-4f1b-b2e2-ac9a17ea7686" providerId="ADAL" clId="{76DB9028-9E17-4F40-B102-85305113A786}" dt="2021-02-04T11:24:42.128" v="627" actId="6549"/>
        <pc:sldMkLst>
          <pc:docMk/>
          <pc:sldMk cId="4106133334" sldId="285"/>
        </pc:sldMkLst>
        <pc:spChg chg="mod">
          <ac:chgData name="LCJ - Geertje" userId="e10015ea-c155-4f1b-b2e2-ac9a17ea7686" providerId="ADAL" clId="{76DB9028-9E17-4F40-B102-85305113A786}" dt="2021-02-04T11:24:42.128" v="627" actId="6549"/>
          <ac:spMkLst>
            <pc:docMk/>
            <pc:sldMk cId="4106133334" sldId="285"/>
            <ac:spMk id="6" creationId="{F6B53D9F-0D69-4DAE-9188-7E8D345CFAC6}"/>
          </ac:spMkLst>
        </pc:spChg>
      </pc:sldChg>
      <pc:sldChg chg="modSp add mod">
        <pc:chgData name="LCJ - Geertje" userId="e10015ea-c155-4f1b-b2e2-ac9a17ea7686" providerId="ADAL" clId="{76DB9028-9E17-4F40-B102-85305113A786}" dt="2021-02-04T11:25:18.130" v="677" actId="15"/>
        <pc:sldMkLst>
          <pc:docMk/>
          <pc:sldMk cId="3242652129" sldId="286"/>
        </pc:sldMkLst>
        <pc:spChg chg="mod">
          <ac:chgData name="LCJ - Geertje" userId="e10015ea-c155-4f1b-b2e2-ac9a17ea7686" providerId="ADAL" clId="{76DB9028-9E17-4F40-B102-85305113A786}" dt="2021-02-04T11:25:18.130" v="677" actId="15"/>
          <ac:spMkLst>
            <pc:docMk/>
            <pc:sldMk cId="3242652129" sldId="286"/>
            <ac:spMk id="6" creationId="{F6B53D9F-0D69-4DAE-9188-7E8D345CFAC6}"/>
          </ac:spMkLst>
        </pc:spChg>
      </pc:sldChg>
      <pc:sldChg chg="modSp add mod ord">
        <pc:chgData name="LCJ - Geertje" userId="e10015ea-c155-4f1b-b2e2-ac9a17ea7686" providerId="ADAL" clId="{76DB9028-9E17-4F40-B102-85305113A786}" dt="2021-02-04T11:31:30.224" v="783" actId="20577"/>
        <pc:sldMkLst>
          <pc:docMk/>
          <pc:sldMk cId="1413437087" sldId="287"/>
        </pc:sldMkLst>
        <pc:spChg chg="mod">
          <ac:chgData name="LCJ - Geertje" userId="e10015ea-c155-4f1b-b2e2-ac9a17ea7686" providerId="ADAL" clId="{76DB9028-9E17-4F40-B102-85305113A786}" dt="2021-02-04T11:31:30.224" v="783" actId="20577"/>
          <ac:spMkLst>
            <pc:docMk/>
            <pc:sldMk cId="1413437087" sldId="287"/>
            <ac:spMk id="16" creationId="{3109C7E5-AF28-4BFB-A603-CFD60003205F}"/>
          </ac:spMkLst>
        </pc:spChg>
      </pc:sldChg>
      <pc:sldChg chg="modSp add mod">
        <pc:chgData name="LCJ - Geertje" userId="e10015ea-c155-4f1b-b2e2-ac9a17ea7686" providerId="ADAL" clId="{76DB9028-9E17-4F40-B102-85305113A786}" dt="2021-02-04T11:31:14.032" v="776" actId="6549"/>
        <pc:sldMkLst>
          <pc:docMk/>
          <pc:sldMk cId="2098953621" sldId="288"/>
        </pc:sldMkLst>
        <pc:spChg chg="mod">
          <ac:chgData name="LCJ - Geertje" userId="e10015ea-c155-4f1b-b2e2-ac9a17ea7686" providerId="ADAL" clId="{76DB9028-9E17-4F40-B102-85305113A786}" dt="2021-02-04T11:31:14.032" v="776" actId="6549"/>
          <ac:spMkLst>
            <pc:docMk/>
            <pc:sldMk cId="2098953621" sldId="288"/>
            <ac:spMk id="2" creationId="{2042AE16-E61D-48DA-BDB9-F46125E30A48}"/>
          </ac:spMkLst>
        </pc:spChg>
      </pc:sldChg>
      <pc:sldChg chg="modSp add mod ord">
        <pc:chgData name="LCJ - Geertje" userId="e10015ea-c155-4f1b-b2e2-ac9a17ea7686" providerId="ADAL" clId="{76DB9028-9E17-4F40-B102-85305113A786}" dt="2021-02-04T11:29:58.504" v="754" actId="1076"/>
        <pc:sldMkLst>
          <pc:docMk/>
          <pc:sldMk cId="1185427930" sldId="289"/>
        </pc:sldMkLst>
        <pc:spChg chg="mod">
          <ac:chgData name="LCJ - Geertje" userId="e10015ea-c155-4f1b-b2e2-ac9a17ea7686" providerId="ADAL" clId="{76DB9028-9E17-4F40-B102-85305113A786}" dt="2021-02-04T11:29:50.269" v="753" actId="20577"/>
          <ac:spMkLst>
            <pc:docMk/>
            <pc:sldMk cId="1185427930" sldId="289"/>
            <ac:spMk id="2" creationId="{DB68948D-4645-4D5C-A808-448D1D38CE1E}"/>
          </ac:spMkLst>
        </pc:spChg>
        <pc:spChg chg="mod">
          <ac:chgData name="LCJ - Geertje" userId="e10015ea-c155-4f1b-b2e2-ac9a17ea7686" providerId="ADAL" clId="{76DB9028-9E17-4F40-B102-85305113A786}" dt="2021-02-04T11:29:58.504" v="754" actId="1076"/>
          <ac:spMkLst>
            <pc:docMk/>
            <pc:sldMk cId="1185427930" sldId="289"/>
            <ac:spMk id="6" creationId="{F6B53D9F-0D69-4DAE-9188-7E8D345CFAC6}"/>
          </ac:spMkLst>
        </pc:spChg>
      </pc:sldChg>
      <pc:sldChg chg="delSp modSp add del mod ord">
        <pc:chgData name="LCJ - Geertje" userId="e10015ea-c155-4f1b-b2e2-ac9a17ea7686" providerId="ADAL" clId="{76DB9028-9E17-4F40-B102-85305113A786}" dt="2021-02-04T11:29:14.140" v="726" actId="2696"/>
        <pc:sldMkLst>
          <pc:docMk/>
          <pc:sldMk cId="2086664931" sldId="289"/>
        </pc:sldMkLst>
        <pc:spChg chg="mod">
          <ac:chgData name="LCJ - Geertje" userId="e10015ea-c155-4f1b-b2e2-ac9a17ea7686" providerId="ADAL" clId="{76DB9028-9E17-4F40-B102-85305113A786}" dt="2021-02-04T11:28:36.980" v="709" actId="1076"/>
          <ac:spMkLst>
            <pc:docMk/>
            <pc:sldMk cId="2086664931" sldId="289"/>
            <ac:spMk id="2" creationId="{DB68948D-4645-4D5C-A808-448D1D38CE1E}"/>
          </ac:spMkLst>
        </pc:spChg>
        <pc:spChg chg="del mod">
          <ac:chgData name="LCJ - Geertje" userId="e10015ea-c155-4f1b-b2e2-ac9a17ea7686" providerId="ADAL" clId="{76DB9028-9E17-4F40-B102-85305113A786}" dt="2021-02-04T11:29:07.831" v="725"/>
          <ac:spMkLst>
            <pc:docMk/>
            <pc:sldMk cId="2086664931" sldId="289"/>
            <ac:spMk id="6" creationId="{F6B53D9F-0D69-4DAE-9188-7E8D345CFAC6}"/>
          </ac:spMkLst>
        </pc:spChg>
      </pc:sldChg>
      <pc:sldChg chg="modSp add mod">
        <pc:chgData name="LCJ - Geertje" userId="e10015ea-c155-4f1b-b2e2-ac9a17ea7686" providerId="ADAL" clId="{76DB9028-9E17-4F40-B102-85305113A786}" dt="2021-02-04T11:30:36.333" v="766" actId="1076"/>
        <pc:sldMkLst>
          <pc:docMk/>
          <pc:sldMk cId="2710080559" sldId="290"/>
        </pc:sldMkLst>
        <pc:spChg chg="mod">
          <ac:chgData name="LCJ - Geertje" userId="e10015ea-c155-4f1b-b2e2-ac9a17ea7686" providerId="ADAL" clId="{76DB9028-9E17-4F40-B102-85305113A786}" dt="2021-02-04T11:30:36.333" v="766" actId="1076"/>
          <ac:spMkLst>
            <pc:docMk/>
            <pc:sldMk cId="2710080559" sldId="290"/>
            <ac:spMk id="6" creationId="{F6B53D9F-0D69-4DAE-9188-7E8D345CFAC6}"/>
          </ac:spMkLst>
        </pc:spChg>
      </pc:sldChg>
      <pc:sldChg chg="modSp add mod">
        <pc:chgData name="LCJ - Geertje" userId="e10015ea-c155-4f1b-b2e2-ac9a17ea7686" providerId="ADAL" clId="{76DB9028-9E17-4F40-B102-85305113A786}" dt="2021-02-04T11:34:58.588" v="885" actId="14100"/>
        <pc:sldMkLst>
          <pc:docMk/>
          <pc:sldMk cId="3336087660" sldId="291"/>
        </pc:sldMkLst>
        <pc:spChg chg="mod">
          <ac:chgData name="LCJ - Geertje" userId="e10015ea-c155-4f1b-b2e2-ac9a17ea7686" providerId="ADAL" clId="{76DB9028-9E17-4F40-B102-85305113A786}" dt="2021-02-04T11:34:58.588" v="885" actId="14100"/>
          <ac:spMkLst>
            <pc:docMk/>
            <pc:sldMk cId="3336087660" sldId="291"/>
            <ac:spMk id="2" creationId="{2042AE16-E61D-48DA-BDB9-F46125E30A48}"/>
          </ac:spMkLst>
        </pc:spChg>
      </pc:sldChg>
      <pc:sldChg chg="modSp add mod ord">
        <pc:chgData name="LCJ - Geertje" userId="e10015ea-c155-4f1b-b2e2-ac9a17ea7686" providerId="ADAL" clId="{76DB9028-9E17-4F40-B102-85305113A786}" dt="2021-02-04T11:33:27.377" v="811" actId="20577"/>
        <pc:sldMkLst>
          <pc:docMk/>
          <pc:sldMk cId="2404263491" sldId="292"/>
        </pc:sldMkLst>
        <pc:spChg chg="mod">
          <ac:chgData name="LCJ - Geertje" userId="e10015ea-c155-4f1b-b2e2-ac9a17ea7686" providerId="ADAL" clId="{76DB9028-9E17-4F40-B102-85305113A786}" dt="2021-02-04T11:33:27.377" v="811" actId="20577"/>
          <ac:spMkLst>
            <pc:docMk/>
            <pc:sldMk cId="2404263491" sldId="292"/>
            <ac:spMk id="16" creationId="{3109C7E5-AF28-4BFB-A603-CFD60003205F}"/>
          </ac:spMkLst>
        </pc:spChg>
      </pc:sldChg>
      <pc:sldChg chg="modSp add mod ord">
        <pc:chgData name="LCJ - Geertje" userId="e10015ea-c155-4f1b-b2e2-ac9a17ea7686" providerId="ADAL" clId="{76DB9028-9E17-4F40-B102-85305113A786}" dt="2021-02-04T11:32:01.736" v="796" actId="20577"/>
        <pc:sldMkLst>
          <pc:docMk/>
          <pc:sldMk cId="1288962882" sldId="293"/>
        </pc:sldMkLst>
        <pc:spChg chg="mod">
          <ac:chgData name="LCJ - Geertje" userId="e10015ea-c155-4f1b-b2e2-ac9a17ea7686" providerId="ADAL" clId="{76DB9028-9E17-4F40-B102-85305113A786}" dt="2021-02-04T11:32:01.736" v="796" actId="20577"/>
          <ac:spMkLst>
            <pc:docMk/>
            <pc:sldMk cId="1288962882" sldId="293"/>
            <ac:spMk id="16" creationId="{3109C7E5-AF28-4BFB-A603-CFD60003205F}"/>
          </ac:spMkLst>
        </pc:spChg>
      </pc:sldChg>
      <pc:sldChg chg="modSp add mod ord">
        <pc:chgData name="LCJ - Geertje" userId="e10015ea-c155-4f1b-b2e2-ac9a17ea7686" providerId="ADAL" clId="{76DB9028-9E17-4F40-B102-85305113A786}" dt="2021-02-04T11:32:40.211" v="801"/>
        <pc:sldMkLst>
          <pc:docMk/>
          <pc:sldMk cId="2192269820" sldId="294"/>
        </pc:sldMkLst>
        <pc:spChg chg="mod">
          <ac:chgData name="LCJ - Geertje" userId="e10015ea-c155-4f1b-b2e2-ac9a17ea7686" providerId="ADAL" clId="{76DB9028-9E17-4F40-B102-85305113A786}" dt="2021-02-04T11:32:29.682" v="800"/>
          <ac:spMkLst>
            <pc:docMk/>
            <pc:sldMk cId="2192269820" sldId="294"/>
            <ac:spMk id="2" creationId="{DB68948D-4645-4D5C-A808-448D1D38CE1E}"/>
          </ac:spMkLst>
        </pc:spChg>
        <pc:spChg chg="mod">
          <ac:chgData name="LCJ - Geertje" userId="e10015ea-c155-4f1b-b2e2-ac9a17ea7686" providerId="ADAL" clId="{76DB9028-9E17-4F40-B102-85305113A786}" dt="2021-02-04T11:32:40.211" v="801"/>
          <ac:spMkLst>
            <pc:docMk/>
            <pc:sldMk cId="2192269820" sldId="294"/>
            <ac:spMk id="6" creationId="{F6B53D9F-0D69-4DAE-9188-7E8D345CFAC6}"/>
          </ac:spMkLst>
        </pc:spChg>
      </pc:sldChg>
      <pc:sldChg chg="modSp add mod">
        <pc:chgData name="LCJ - Geertje" userId="e10015ea-c155-4f1b-b2e2-ac9a17ea7686" providerId="ADAL" clId="{76DB9028-9E17-4F40-B102-85305113A786}" dt="2021-02-04T11:32:57.189" v="803"/>
        <pc:sldMkLst>
          <pc:docMk/>
          <pc:sldMk cId="3190936291" sldId="295"/>
        </pc:sldMkLst>
        <pc:spChg chg="mod">
          <ac:chgData name="LCJ - Geertje" userId="e10015ea-c155-4f1b-b2e2-ac9a17ea7686" providerId="ADAL" clId="{76DB9028-9E17-4F40-B102-85305113A786}" dt="2021-02-04T11:32:57.189" v="803"/>
          <ac:spMkLst>
            <pc:docMk/>
            <pc:sldMk cId="3190936291" sldId="295"/>
            <ac:spMk id="6" creationId="{F6B53D9F-0D69-4DAE-9188-7E8D345CFAC6}"/>
          </ac:spMkLst>
        </pc:spChg>
      </pc:sldChg>
      <pc:sldChg chg="modSp add mod">
        <pc:chgData name="LCJ - Geertje" userId="e10015ea-c155-4f1b-b2e2-ac9a17ea7686" providerId="ADAL" clId="{76DB9028-9E17-4F40-B102-85305113A786}" dt="2021-02-04T11:34:41.363" v="882" actId="20577"/>
        <pc:sldMkLst>
          <pc:docMk/>
          <pc:sldMk cId="3340715946" sldId="296"/>
        </pc:sldMkLst>
        <pc:spChg chg="mod">
          <ac:chgData name="LCJ - Geertje" userId="e10015ea-c155-4f1b-b2e2-ac9a17ea7686" providerId="ADAL" clId="{76DB9028-9E17-4F40-B102-85305113A786}" dt="2021-02-04T11:34:41.363" v="882" actId="20577"/>
          <ac:spMkLst>
            <pc:docMk/>
            <pc:sldMk cId="3340715946" sldId="296"/>
            <ac:spMk id="16" creationId="{3109C7E5-AF28-4BFB-A603-CFD60003205F}"/>
          </ac:spMkLst>
        </pc:spChg>
      </pc:sldChg>
      <pc:sldChg chg="modSp add mod ord">
        <pc:chgData name="LCJ - Geertje" userId="e10015ea-c155-4f1b-b2e2-ac9a17ea7686" providerId="ADAL" clId="{76DB9028-9E17-4F40-B102-85305113A786}" dt="2021-02-04T11:34:01.443" v="838"/>
        <pc:sldMkLst>
          <pc:docMk/>
          <pc:sldMk cId="2832280737" sldId="297"/>
        </pc:sldMkLst>
        <pc:spChg chg="mod">
          <ac:chgData name="LCJ - Geertje" userId="e10015ea-c155-4f1b-b2e2-ac9a17ea7686" providerId="ADAL" clId="{76DB9028-9E17-4F40-B102-85305113A786}" dt="2021-02-04T11:33:50.109" v="837" actId="20577"/>
          <ac:spMkLst>
            <pc:docMk/>
            <pc:sldMk cId="2832280737" sldId="297"/>
            <ac:spMk id="2" creationId="{DB68948D-4645-4D5C-A808-448D1D38CE1E}"/>
          </ac:spMkLst>
        </pc:spChg>
        <pc:spChg chg="mod">
          <ac:chgData name="LCJ - Geertje" userId="e10015ea-c155-4f1b-b2e2-ac9a17ea7686" providerId="ADAL" clId="{76DB9028-9E17-4F40-B102-85305113A786}" dt="2021-02-04T11:34:01.443" v="838"/>
          <ac:spMkLst>
            <pc:docMk/>
            <pc:sldMk cId="2832280737" sldId="297"/>
            <ac:spMk id="6" creationId="{F6B53D9F-0D69-4DAE-9188-7E8D345CFAC6}"/>
          </ac:spMkLst>
        </pc:spChg>
      </pc:sldChg>
      <pc:sldChg chg="modSp add mod">
        <pc:chgData name="LCJ - Geertje" userId="e10015ea-c155-4f1b-b2e2-ac9a17ea7686" providerId="ADAL" clId="{76DB9028-9E17-4F40-B102-85305113A786}" dt="2021-02-04T11:34:28.894" v="873" actId="20577"/>
        <pc:sldMkLst>
          <pc:docMk/>
          <pc:sldMk cId="4158266864" sldId="298"/>
        </pc:sldMkLst>
        <pc:spChg chg="mod">
          <ac:chgData name="LCJ - Geertje" userId="e10015ea-c155-4f1b-b2e2-ac9a17ea7686" providerId="ADAL" clId="{76DB9028-9E17-4F40-B102-85305113A786}" dt="2021-02-04T11:34:28.894" v="873" actId="20577"/>
          <ac:spMkLst>
            <pc:docMk/>
            <pc:sldMk cId="4158266864" sldId="298"/>
            <ac:spMk id="6" creationId="{F6B53D9F-0D69-4DAE-9188-7E8D345CFAC6}"/>
          </ac:spMkLst>
        </pc:spChg>
      </pc:sldChg>
      <pc:sldChg chg="modSp add mod ord">
        <pc:chgData name="LCJ - Geertje" userId="e10015ea-c155-4f1b-b2e2-ac9a17ea7686" providerId="ADAL" clId="{76DB9028-9E17-4F40-B102-85305113A786}" dt="2021-02-04T11:36:24.768" v="905" actId="20577"/>
        <pc:sldMkLst>
          <pc:docMk/>
          <pc:sldMk cId="2866157887" sldId="299"/>
        </pc:sldMkLst>
        <pc:spChg chg="mod">
          <ac:chgData name="LCJ - Geertje" userId="e10015ea-c155-4f1b-b2e2-ac9a17ea7686" providerId="ADAL" clId="{76DB9028-9E17-4F40-B102-85305113A786}" dt="2021-02-04T11:35:38.839" v="897" actId="20577"/>
          <ac:spMkLst>
            <pc:docMk/>
            <pc:sldMk cId="2866157887" sldId="299"/>
            <ac:spMk id="2" creationId="{DB68948D-4645-4D5C-A808-448D1D38CE1E}"/>
          </ac:spMkLst>
        </pc:spChg>
        <pc:spChg chg="mod">
          <ac:chgData name="LCJ - Geertje" userId="e10015ea-c155-4f1b-b2e2-ac9a17ea7686" providerId="ADAL" clId="{76DB9028-9E17-4F40-B102-85305113A786}" dt="2021-02-04T11:36:24.768" v="905" actId="20577"/>
          <ac:spMkLst>
            <pc:docMk/>
            <pc:sldMk cId="2866157887" sldId="299"/>
            <ac:spMk id="6" creationId="{F6B53D9F-0D69-4DAE-9188-7E8D345CFAC6}"/>
          </ac:spMkLst>
        </pc:spChg>
      </pc:sldChg>
      <pc:sldChg chg="modSp add mod">
        <pc:chgData name="LCJ - Geertje" userId="e10015ea-c155-4f1b-b2e2-ac9a17ea7686" providerId="ADAL" clId="{76DB9028-9E17-4F40-B102-85305113A786}" dt="2021-02-04T11:36:37.831" v="907"/>
        <pc:sldMkLst>
          <pc:docMk/>
          <pc:sldMk cId="4287126420" sldId="300"/>
        </pc:sldMkLst>
        <pc:spChg chg="mod">
          <ac:chgData name="LCJ - Geertje" userId="e10015ea-c155-4f1b-b2e2-ac9a17ea7686" providerId="ADAL" clId="{76DB9028-9E17-4F40-B102-85305113A786}" dt="2021-02-04T11:36:37.831" v="907"/>
          <ac:spMkLst>
            <pc:docMk/>
            <pc:sldMk cId="4287126420" sldId="300"/>
            <ac:spMk id="6" creationId="{F6B53D9F-0D69-4DAE-9188-7E8D345CFAC6}"/>
          </ac:spMkLst>
        </pc:spChg>
      </pc:sldChg>
      <pc:sldChg chg="modSp add mod">
        <pc:chgData name="LCJ - Geertje" userId="e10015ea-c155-4f1b-b2e2-ac9a17ea7686" providerId="ADAL" clId="{76DB9028-9E17-4F40-B102-85305113A786}" dt="2021-02-04T11:37:01.040" v="912"/>
        <pc:sldMkLst>
          <pc:docMk/>
          <pc:sldMk cId="1162471038" sldId="301"/>
        </pc:sldMkLst>
        <pc:spChg chg="mod">
          <ac:chgData name="LCJ - Geertje" userId="e10015ea-c155-4f1b-b2e2-ac9a17ea7686" providerId="ADAL" clId="{76DB9028-9E17-4F40-B102-85305113A786}" dt="2021-02-04T11:36:47.277" v="911" actId="20577"/>
          <ac:spMkLst>
            <pc:docMk/>
            <pc:sldMk cId="1162471038" sldId="301"/>
            <ac:spMk id="2" creationId="{DB68948D-4645-4D5C-A808-448D1D38CE1E}"/>
          </ac:spMkLst>
        </pc:spChg>
        <pc:spChg chg="mod">
          <ac:chgData name="LCJ - Geertje" userId="e10015ea-c155-4f1b-b2e2-ac9a17ea7686" providerId="ADAL" clId="{76DB9028-9E17-4F40-B102-85305113A786}" dt="2021-02-04T11:37:01.040" v="912"/>
          <ac:spMkLst>
            <pc:docMk/>
            <pc:sldMk cId="1162471038" sldId="301"/>
            <ac:spMk id="6" creationId="{F6B53D9F-0D69-4DAE-9188-7E8D345CFAC6}"/>
          </ac:spMkLst>
        </pc:spChg>
      </pc:sldChg>
      <pc:sldChg chg="modSp add mod">
        <pc:chgData name="LCJ - Geertje" userId="e10015ea-c155-4f1b-b2e2-ac9a17ea7686" providerId="ADAL" clId="{76DB9028-9E17-4F40-B102-85305113A786}" dt="2021-02-04T11:37:17.474" v="914"/>
        <pc:sldMkLst>
          <pc:docMk/>
          <pc:sldMk cId="4026916441" sldId="302"/>
        </pc:sldMkLst>
        <pc:spChg chg="mod">
          <ac:chgData name="LCJ - Geertje" userId="e10015ea-c155-4f1b-b2e2-ac9a17ea7686" providerId="ADAL" clId="{76DB9028-9E17-4F40-B102-85305113A786}" dt="2021-02-04T11:37:17.474" v="914"/>
          <ac:spMkLst>
            <pc:docMk/>
            <pc:sldMk cId="4026916441" sldId="302"/>
            <ac:spMk id="6" creationId="{F6B53D9F-0D69-4DAE-9188-7E8D345CFAC6}"/>
          </ac:spMkLst>
        </pc:spChg>
      </pc:sldChg>
      <pc:sldChg chg="modSp add mod ord">
        <pc:chgData name="LCJ - Geertje" userId="e10015ea-c155-4f1b-b2e2-ac9a17ea7686" providerId="ADAL" clId="{76DB9028-9E17-4F40-B102-85305113A786}" dt="2021-02-04T11:37:49.170" v="934"/>
        <pc:sldMkLst>
          <pc:docMk/>
          <pc:sldMk cId="159271765" sldId="303"/>
        </pc:sldMkLst>
        <pc:spChg chg="mod">
          <ac:chgData name="LCJ - Geertje" userId="e10015ea-c155-4f1b-b2e2-ac9a17ea7686" providerId="ADAL" clId="{76DB9028-9E17-4F40-B102-85305113A786}" dt="2021-02-04T11:37:39.584" v="933" actId="20577"/>
          <ac:spMkLst>
            <pc:docMk/>
            <pc:sldMk cId="159271765" sldId="303"/>
            <ac:spMk id="2" creationId="{DB68948D-4645-4D5C-A808-448D1D38CE1E}"/>
          </ac:spMkLst>
        </pc:spChg>
        <pc:spChg chg="mod">
          <ac:chgData name="LCJ - Geertje" userId="e10015ea-c155-4f1b-b2e2-ac9a17ea7686" providerId="ADAL" clId="{76DB9028-9E17-4F40-B102-85305113A786}" dt="2021-02-04T11:37:49.170" v="934"/>
          <ac:spMkLst>
            <pc:docMk/>
            <pc:sldMk cId="159271765" sldId="303"/>
            <ac:spMk id="6" creationId="{F6B53D9F-0D69-4DAE-9188-7E8D345CFAC6}"/>
          </ac:spMkLst>
        </pc:spChg>
      </pc:sldChg>
      <pc:sldChg chg="modSp add mod">
        <pc:chgData name="LCJ - Geertje" userId="e10015ea-c155-4f1b-b2e2-ac9a17ea7686" providerId="ADAL" clId="{76DB9028-9E17-4F40-B102-85305113A786}" dt="2021-02-04T11:38:02.556" v="937" actId="6549"/>
        <pc:sldMkLst>
          <pc:docMk/>
          <pc:sldMk cId="2008952901" sldId="304"/>
        </pc:sldMkLst>
        <pc:spChg chg="mod">
          <ac:chgData name="LCJ - Geertje" userId="e10015ea-c155-4f1b-b2e2-ac9a17ea7686" providerId="ADAL" clId="{76DB9028-9E17-4F40-B102-85305113A786}" dt="2021-02-04T11:38:02.556" v="937" actId="6549"/>
          <ac:spMkLst>
            <pc:docMk/>
            <pc:sldMk cId="2008952901" sldId="304"/>
            <ac:spMk id="6" creationId="{F6B53D9F-0D69-4DAE-9188-7E8D345CFAC6}"/>
          </ac:spMkLst>
        </pc:spChg>
      </pc:sldChg>
      <pc:sldChg chg="modSp add mod">
        <pc:chgData name="LCJ - Geertje" userId="e10015ea-c155-4f1b-b2e2-ac9a17ea7686" providerId="ADAL" clId="{76DB9028-9E17-4F40-B102-85305113A786}" dt="2021-02-04T11:38:15.767" v="939"/>
        <pc:sldMkLst>
          <pc:docMk/>
          <pc:sldMk cId="246562211" sldId="305"/>
        </pc:sldMkLst>
        <pc:spChg chg="mod">
          <ac:chgData name="LCJ - Geertje" userId="e10015ea-c155-4f1b-b2e2-ac9a17ea7686" providerId="ADAL" clId="{76DB9028-9E17-4F40-B102-85305113A786}" dt="2021-02-04T11:38:15.767" v="939"/>
          <ac:spMkLst>
            <pc:docMk/>
            <pc:sldMk cId="246562211" sldId="305"/>
            <ac:spMk id="6" creationId="{F6B53D9F-0D69-4DAE-9188-7E8D345CFAC6}"/>
          </ac:spMkLst>
        </pc:spChg>
      </pc:sldChg>
      <pc:sldChg chg="modSp add mod">
        <pc:chgData name="LCJ - Geertje" userId="e10015ea-c155-4f1b-b2e2-ac9a17ea7686" providerId="ADAL" clId="{76DB9028-9E17-4F40-B102-85305113A786}" dt="2021-02-04T11:38:47.408" v="975" actId="15"/>
        <pc:sldMkLst>
          <pc:docMk/>
          <pc:sldMk cId="2705994599" sldId="306"/>
        </pc:sldMkLst>
        <pc:spChg chg="mod">
          <ac:chgData name="LCJ - Geertje" userId="e10015ea-c155-4f1b-b2e2-ac9a17ea7686" providerId="ADAL" clId="{76DB9028-9E17-4F40-B102-85305113A786}" dt="2021-02-04T11:38:47.408" v="975" actId="15"/>
          <ac:spMkLst>
            <pc:docMk/>
            <pc:sldMk cId="2705994599" sldId="306"/>
            <ac:spMk id="6" creationId="{F6B53D9F-0D69-4DAE-9188-7E8D345CFAC6}"/>
          </ac:spMkLst>
        </pc:spChg>
      </pc:sldChg>
      <pc:sldChg chg="modSp add mod ord">
        <pc:chgData name="LCJ - Geertje" userId="e10015ea-c155-4f1b-b2e2-ac9a17ea7686" providerId="ADAL" clId="{76DB9028-9E17-4F40-B102-85305113A786}" dt="2021-02-04T11:39:05.147" v="983" actId="20577"/>
        <pc:sldMkLst>
          <pc:docMk/>
          <pc:sldMk cId="2406199143" sldId="307"/>
        </pc:sldMkLst>
        <pc:spChg chg="mod">
          <ac:chgData name="LCJ - Geertje" userId="e10015ea-c155-4f1b-b2e2-ac9a17ea7686" providerId="ADAL" clId="{76DB9028-9E17-4F40-B102-85305113A786}" dt="2021-02-04T11:39:05.147" v="983" actId="20577"/>
          <ac:spMkLst>
            <pc:docMk/>
            <pc:sldMk cId="2406199143" sldId="307"/>
            <ac:spMk id="16" creationId="{3109C7E5-AF28-4BFB-A603-CFD60003205F}"/>
          </ac:spMkLst>
        </pc:spChg>
      </pc:sldChg>
      <pc:sldChg chg="modSp add mod ord">
        <pc:chgData name="LCJ - Geertje" userId="e10015ea-c155-4f1b-b2e2-ac9a17ea7686" providerId="ADAL" clId="{76DB9028-9E17-4F40-B102-85305113A786}" dt="2021-02-04T11:39:38.496" v="991" actId="14100"/>
        <pc:sldMkLst>
          <pc:docMk/>
          <pc:sldMk cId="2737955815" sldId="308"/>
        </pc:sldMkLst>
        <pc:spChg chg="mod">
          <ac:chgData name="LCJ - Geertje" userId="e10015ea-c155-4f1b-b2e2-ac9a17ea7686" providerId="ADAL" clId="{76DB9028-9E17-4F40-B102-85305113A786}" dt="2021-02-04T11:39:38.496" v="991" actId="14100"/>
          <ac:spMkLst>
            <pc:docMk/>
            <pc:sldMk cId="2737955815" sldId="308"/>
            <ac:spMk id="2" creationId="{2042AE16-E61D-48DA-BDB9-F46125E30A48}"/>
          </ac:spMkLst>
        </pc:spChg>
      </pc:sldChg>
      <pc:sldChg chg="modSp add mod ord">
        <pc:chgData name="LCJ - Geertje" userId="e10015ea-c155-4f1b-b2e2-ac9a17ea7686" providerId="ADAL" clId="{76DB9028-9E17-4F40-B102-85305113A786}" dt="2021-02-04T11:40:30.527" v="998" actId="6549"/>
        <pc:sldMkLst>
          <pc:docMk/>
          <pc:sldMk cId="3228149030" sldId="309"/>
        </pc:sldMkLst>
        <pc:spChg chg="mod">
          <ac:chgData name="LCJ - Geertje" userId="e10015ea-c155-4f1b-b2e2-ac9a17ea7686" providerId="ADAL" clId="{76DB9028-9E17-4F40-B102-85305113A786}" dt="2021-02-04T11:40:18.331" v="996" actId="20577"/>
          <ac:spMkLst>
            <pc:docMk/>
            <pc:sldMk cId="3228149030" sldId="309"/>
            <ac:spMk id="2" creationId="{DB68948D-4645-4D5C-A808-448D1D38CE1E}"/>
          </ac:spMkLst>
        </pc:spChg>
        <pc:spChg chg="mod">
          <ac:chgData name="LCJ - Geertje" userId="e10015ea-c155-4f1b-b2e2-ac9a17ea7686" providerId="ADAL" clId="{76DB9028-9E17-4F40-B102-85305113A786}" dt="2021-02-04T11:40:30.527" v="998" actId="6549"/>
          <ac:spMkLst>
            <pc:docMk/>
            <pc:sldMk cId="3228149030" sldId="309"/>
            <ac:spMk id="6" creationId="{F6B53D9F-0D69-4DAE-9188-7E8D345CFAC6}"/>
          </ac:spMkLst>
        </pc:spChg>
      </pc:sldChg>
      <pc:sldChg chg="modSp add mod">
        <pc:chgData name="LCJ - Geertje" userId="e10015ea-c155-4f1b-b2e2-ac9a17ea7686" providerId="ADAL" clId="{76DB9028-9E17-4F40-B102-85305113A786}" dt="2021-02-04T11:40:43.793" v="1000"/>
        <pc:sldMkLst>
          <pc:docMk/>
          <pc:sldMk cId="2817578226" sldId="310"/>
        </pc:sldMkLst>
        <pc:spChg chg="mod">
          <ac:chgData name="LCJ - Geertje" userId="e10015ea-c155-4f1b-b2e2-ac9a17ea7686" providerId="ADAL" clId="{76DB9028-9E17-4F40-B102-85305113A786}" dt="2021-02-04T11:40:43.793" v="1000"/>
          <ac:spMkLst>
            <pc:docMk/>
            <pc:sldMk cId="2817578226" sldId="310"/>
            <ac:spMk id="6" creationId="{F6B53D9F-0D69-4DAE-9188-7E8D345CFAC6}"/>
          </ac:spMkLst>
        </pc:spChg>
      </pc:sldChg>
      <pc:sldChg chg="modSp add mod">
        <pc:chgData name="LCJ - Geertje" userId="e10015ea-c155-4f1b-b2e2-ac9a17ea7686" providerId="ADAL" clId="{76DB9028-9E17-4F40-B102-85305113A786}" dt="2021-02-04T11:40:56.221" v="1002"/>
        <pc:sldMkLst>
          <pc:docMk/>
          <pc:sldMk cId="144073592" sldId="311"/>
        </pc:sldMkLst>
        <pc:spChg chg="mod">
          <ac:chgData name="LCJ - Geertje" userId="e10015ea-c155-4f1b-b2e2-ac9a17ea7686" providerId="ADAL" clId="{76DB9028-9E17-4F40-B102-85305113A786}" dt="2021-02-04T11:40:56.221" v="1002"/>
          <ac:spMkLst>
            <pc:docMk/>
            <pc:sldMk cId="144073592" sldId="311"/>
            <ac:spMk id="6" creationId="{F6B53D9F-0D69-4DAE-9188-7E8D345CFAC6}"/>
          </ac:spMkLst>
        </pc:spChg>
      </pc:sldChg>
      <pc:sldChg chg="add ord">
        <pc:chgData name="LCJ - Geertje" userId="e10015ea-c155-4f1b-b2e2-ac9a17ea7686" providerId="ADAL" clId="{76DB9028-9E17-4F40-B102-85305113A786}" dt="2021-02-04T11:41:20.225" v="1007"/>
        <pc:sldMkLst>
          <pc:docMk/>
          <pc:sldMk cId="3708002216" sldId="31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AECADB-7166-44D9-814A-EE2C78A531A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7FC2CCB-AC91-4500-BD3C-CB479DBA8B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D066FAD-45C3-4BB7-B55C-EA1C3B009859}"/>
              </a:ext>
            </a:extLst>
          </p:cNvPr>
          <p:cNvSpPr>
            <a:spLocks noGrp="1"/>
          </p:cNvSpPr>
          <p:nvPr>
            <p:ph type="dt" sz="half" idx="10"/>
          </p:nvPr>
        </p:nvSpPr>
        <p:spPr/>
        <p:txBody>
          <a:bodyPr/>
          <a:lstStyle/>
          <a:p>
            <a:fld id="{FF9D538F-A796-4292-A48D-ECE2598B8C4F}" type="datetimeFigureOut">
              <a:rPr lang="nl-NL" smtClean="0"/>
              <a:t>4-2-2021</a:t>
            </a:fld>
            <a:endParaRPr lang="nl-NL"/>
          </a:p>
        </p:txBody>
      </p:sp>
      <p:sp>
        <p:nvSpPr>
          <p:cNvPr id="5" name="Tijdelijke aanduiding voor voettekst 4">
            <a:extLst>
              <a:ext uri="{FF2B5EF4-FFF2-40B4-BE49-F238E27FC236}">
                <a16:creationId xmlns:a16="http://schemas.microsoft.com/office/drawing/2014/main" id="{0CD0694A-6532-4C9F-BB26-96E6636B206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DA67128-F22E-44D6-B7F5-5850F9CD1F12}"/>
              </a:ext>
            </a:extLst>
          </p:cNvPr>
          <p:cNvSpPr>
            <a:spLocks noGrp="1"/>
          </p:cNvSpPr>
          <p:nvPr>
            <p:ph type="sldNum" sz="quarter" idx="12"/>
          </p:nvPr>
        </p:nvSpPr>
        <p:spPr/>
        <p:txBody>
          <a:bodyPr/>
          <a:lstStyle/>
          <a:p>
            <a:fld id="{82E8B991-06CF-46F7-83D7-DF7737A54844}" type="slidenum">
              <a:rPr lang="nl-NL" smtClean="0"/>
              <a:t>‹nr.›</a:t>
            </a:fld>
            <a:endParaRPr lang="nl-NL"/>
          </a:p>
        </p:txBody>
      </p:sp>
    </p:spTree>
    <p:extLst>
      <p:ext uri="{BB962C8B-B14F-4D97-AF65-F5344CB8AC3E}">
        <p14:creationId xmlns:p14="http://schemas.microsoft.com/office/powerpoint/2010/main" val="1520871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C91516-ADE7-403A-966B-C7D76BEDF16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82AEB13-EDDC-455D-AB05-73C33822B8F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8EFBEF6-9E0F-455A-9A78-62728EF125D5}"/>
              </a:ext>
            </a:extLst>
          </p:cNvPr>
          <p:cNvSpPr>
            <a:spLocks noGrp="1"/>
          </p:cNvSpPr>
          <p:nvPr>
            <p:ph type="dt" sz="half" idx="10"/>
          </p:nvPr>
        </p:nvSpPr>
        <p:spPr/>
        <p:txBody>
          <a:bodyPr/>
          <a:lstStyle/>
          <a:p>
            <a:fld id="{FF9D538F-A796-4292-A48D-ECE2598B8C4F}" type="datetimeFigureOut">
              <a:rPr lang="nl-NL" smtClean="0"/>
              <a:t>4-2-2021</a:t>
            </a:fld>
            <a:endParaRPr lang="nl-NL"/>
          </a:p>
        </p:txBody>
      </p:sp>
      <p:sp>
        <p:nvSpPr>
          <p:cNvPr id="5" name="Tijdelijke aanduiding voor voettekst 4">
            <a:extLst>
              <a:ext uri="{FF2B5EF4-FFF2-40B4-BE49-F238E27FC236}">
                <a16:creationId xmlns:a16="http://schemas.microsoft.com/office/drawing/2014/main" id="{2F110A0D-B0F6-44B4-8D9B-733C3654DC9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D6246A4-2856-41C7-A43A-7F1F87450606}"/>
              </a:ext>
            </a:extLst>
          </p:cNvPr>
          <p:cNvSpPr>
            <a:spLocks noGrp="1"/>
          </p:cNvSpPr>
          <p:nvPr>
            <p:ph type="sldNum" sz="quarter" idx="12"/>
          </p:nvPr>
        </p:nvSpPr>
        <p:spPr/>
        <p:txBody>
          <a:bodyPr/>
          <a:lstStyle/>
          <a:p>
            <a:fld id="{82E8B991-06CF-46F7-83D7-DF7737A54844}" type="slidenum">
              <a:rPr lang="nl-NL" smtClean="0"/>
              <a:t>‹nr.›</a:t>
            </a:fld>
            <a:endParaRPr lang="nl-NL"/>
          </a:p>
        </p:txBody>
      </p:sp>
    </p:spTree>
    <p:extLst>
      <p:ext uri="{BB962C8B-B14F-4D97-AF65-F5344CB8AC3E}">
        <p14:creationId xmlns:p14="http://schemas.microsoft.com/office/powerpoint/2010/main" val="126759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C93E943-633B-4252-A2E3-CA0699DB459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78408BA-798F-4CA1-8158-B06D5BB5166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D6AA2DD-6551-48AD-B49D-87C3A7F16F70}"/>
              </a:ext>
            </a:extLst>
          </p:cNvPr>
          <p:cNvSpPr>
            <a:spLocks noGrp="1"/>
          </p:cNvSpPr>
          <p:nvPr>
            <p:ph type="dt" sz="half" idx="10"/>
          </p:nvPr>
        </p:nvSpPr>
        <p:spPr/>
        <p:txBody>
          <a:bodyPr/>
          <a:lstStyle/>
          <a:p>
            <a:fld id="{FF9D538F-A796-4292-A48D-ECE2598B8C4F}" type="datetimeFigureOut">
              <a:rPr lang="nl-NL" smtClean="0"/>
              <a:t>4-2-2021</a:t>
            </a:fld>
            <a:endParaRPr lang="nl-NL"/>
          </a:p>
        </p:txBody>
      </p:sp>
      <p:sp>
        <p:nvSpPr>
          <p:cNvPr id="5" name="Tijdelijke aanduiding voor voettekst 4">
            <a:extLst>
              <a:ext uri="{FF2B5EF4-FFF2-40B4-BE49-F238E27FC236}">
                <a16:creationId xmlns:a16="http://schemas.microsoft.com/office/drawing/2014/main" id="{EEB2C2E7-0D31-4E88-922D-15EE29AF95B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7AC8612-D1C1-4D8D-9E76-E71F976F2997}"/>
              </a:ext>
            </a:extLst>
          </p:cNvPr>
          <p:cNvSpPr>
            <a:spLocks noGrp="1"/>
          </p:cNvSpPr>
          <p:nvPr>
            <p:ph type="sldNum" sz="quarter" idx="12"/>
          </p:nvPr>
        </p:nvSpPr>
        <p:spPr/>
        <p:txBody>
          <a:bodyPr/>
          <a:lstStyle/>
          <a:p>
            <a:fld id="{82E8B991-06CF-46F7-83D7-DF7737A54844}" type="slidenum">
              <a:rPr lang="nl-NL" smtClean="0"/>
              <a:t>‹nr.›</a:t>
            </a:fld>
            <a:endParaRPr lang="nl-NL"/>
          </a:p>
        </p:txBody>
      </p:sp>
    </p:spTree>
    <p:extLst>
      <p:ext uri="{BB962C8B-B14F-4D97-AF65-F5344CB8AC3E}">
        <p14:creationId xmlns:p14="http://schemas.microsoft.com/office/powerpoint/2010/main" val="2768469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C3C4CD-ED64-4347-8780-6BC9D82079E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6B1F176-5F92-48D6-BD14-8B956CFC75A4}"/>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CCFF9E4-8B4D-45F8-A26E-9ABD2384B434}"/>
              </a:ext>
            </a:extLst>
          </p:cNvPr>
          <p:cNvSpPr>
            <a:spLocks noGrp="1"/>
          </p:cNvSpPr>
          <p:nvPr>
            <p:ph type="dt" sz="half" idx="10"/>
          </p:nvPr>
        </p:nvSpPr>
        <p:spPr/>
        <p:txBody>
          <a:bodyPr/>
          <a:lstStyle/>
          <a:p>
            <a:fld id="{FF9D538F-A796-4292-A48D-ECE2598B8C4F}" type="datetimeFigureOut">
              <a:rPr lang="nl-NL" smtClean="0"/>
              <a:t>4-2-2021</a:t>
            </a:fld>
            <a:endParaRPr lang="nl-NL"/>
          </a:p>
        </p:txBody>
      </p:sp>
      <p:sp>
        <p:nvSpPr>
          <p:cNvPr id="5" name="Tijdelijke aanduiding voor voettekst 4">
            <a:extLst>
              <a:ext uri="{FF2B5EF4-FFF2-40B4-BE49-F238E27FC236}">
                <a16:creationId xmlns:a16="http://schemas.microsoft.com/office/drawing/2014/main" id="{1BD4E2F9-50E6-4EA5-98EE-B9C56C06C5D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2E5774D-2CDF-4FE2-B515-4F7933751015}"/>
              </a:ext>
            </a:extLst>
          </p:cNvPr>
          <p:cNvSpPr>
            <a:spLocks noGrp="1"/>
          </p:cNvSpPr>
          <p:nvPr>
            <p:ph type="sldNum" sz="quarter" idx="12"/>
          </p:nvPr>
        </p:nvSpPr>
        <p:spPr/>
        <p:txBody>
          <a:bodyPr/>
          <a:lstStyle/>
          <a:p>
            <a:fld id="{82E8B991-06CF-46F7-83D7-DF7737A54844}" type="slidenum">
              <a:rPr lang="nl-NL" smtClean="0"/>
              <a:t>‹nr.›</a:t>
            </a:fld>
            <a:endParaRPr lang="nl-NL"/>
          </a:p>
        </p:txBody>
      </p:sp>
    </p:spTree>
    <p:extLst>
      <p:ext uri="{BB962C8B-B14F-4D97-AF65-F5344CB8AC3E}">
        <p14:creationId xmlns:p14="http://schemas.microsoft.com/office/powerpoint/2010/main" val="2353839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E307E5-4CDE-4416-A67B-9F343F99BFC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31D5C20-41EB-4FEB-BCA3-E19FEA409F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FC3432D-AFE5-4E27-8E56-07E1D33F37D8}"/>
              </a:ext>
            </a:extLst>
          </p:cNvPr>
          <p:cNvSpPr>
            <a:spLocks noGrp="1"/>
          </p:cNvSpPr>
          <p:nvPr>
            <p:ph type="dt" sz="half" idx="10"/>
          </p:nvPr>
        </p:nvSpPr>
        <p:spPr/>
        <p:txBody>
          <a:bodyPr/>
          <a:lstStyle/>
          <a:p>
            <a:fld id="{FF9D538F-A796-4292-A48D-ECE2598B8C4F}" type="datetimeFigureOut">
              <a:rPr lang="nl-NL" smtClean="0"/>
              <a:t>4-2-2021</a:t>
            </a:fld>
            <a:endParaRPr lang="nl-NL"/>
          </a:p>
        </p:txBody>
      </p:sp>
      <p:sp>
        <p:nvSpPr>
          <p:cNvPr id="5" name="Tijdelijke aanduiding voor voettekst 4">
            <a:extLst>
              <a:ext uri="{FF2B5EF4-FFF2-40B4-BE49-F238E27FC236}">
                <a16:creationId xmlns:a16="http://schemas.microsoft.com/office/drawing/2014/main" id="{C3BC5B6E-0764-4899-98B3-AE8DA29BD8E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DFE20C7-C119-487E-83BE-A4A841282AC8}"/>
              </a:ext>
            </a:extLst>
          </p:cNvPr>
          <p:cNvSpPr>
            <a:spLocks noGrp="1"/>
          </p:cNvSpPr>
          <p:nvPr>
            <p:ph type="sldNum" sz="quarter" idx="12"/>
          </p:nvPr>
        </p:nvSpPr>
        <p:spPr/>
        <p:txBody>
          <a:bodyPr/>
          <a:lstStyle/>
          <a:p>
            <a:fld id="{82E8B991-06CF-46F7-83D7-DF7737A54844}" type="slidenum">
              <a:rPr lang="nl-NL" smtClean="0"/>
              <a:t>‹nr.›</a:t>
            </a:fld>
            <a:endParaRPr lang="nl-NL"/>
          </a:p>
        </p:txBody>
      </p:sp>
    </p:spTree>
    <p:extLst>
      <p:ext uri="{BB962C8B-B14F-4D97-AF65-F5344CB8AC3E}">
        <p14:creationId xmlns:p14="http://schemas.microsoft.com/office/powerpoint/2010/main" val="2682893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B7F6A2-0792-42FA-9398-46BDD01CB2F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DF369CC-7E48-4D27-A12F-FF509ADA562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A4D06C6-56C9-42B4-B9B8-FE68F0DE0F2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9791166B-49AB-4E79-9141-0BD14AF4F5DA}"/>
              </a:ext>
            </a:extLst>
          </p:cNvPr>
          <p:cNvSpPr>
            <a:spLocks noGrp="1"/>
          </p:cNvSpPr>
          <p:nvPr>
            <p:ph type="dt" sz="half" idx="10"/>
          </p:nvPr>
        </p:nvSpPr>
        <p:spPr/>
        <p:txBody>
          <a:bodyPr/>
          <a:lstStyle/>
          <a:p>
            <a:fld id="{FF9D538F-A796-4292-A48D-ECE2598B8C4F}" type="datetimeFigureOut">
              <a:rPr lang="nl-NL" smtClean="0"/>
              <a:t>4-2-2021</a:t>
            </a:fld>
            <a:endParaRPr lang="nl-NL"/>
          </a:p>
        </p:txBody>
      </p:sp>
      <p:sp>
        <p:nvSpPr>
          <p:cNvPr id="6" name="Tijdelijke aanduiding voor voettekst 5">
            <a:extLst>
              <a:ext uri="{FF2B5EF4-FFF2-40B4-BE49-F238E27FC236}">
                <a16:creationId xmlns:a16="http://schemas.microsoft.com/office/drawing/2014/main" id="{3D2233BE-1B46-4C30-AD1E-EEDA2F24C0C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CB9E69F-C3E1-4930-B22C-8FB9AD86DEE4}"/>
              </a:ext>
            </a:extLst>
          </p:cNvPr>
          <p:cNvSpPr>
            <a:spLocks noGrp="1"/>
          </p:cNvSpPr>
          <p:nvPr>
            <p:ph type="sldNum" sz="quarter" idx="12"/>
          </p:nvPr>
        </p:nvSpPr>
        <p:spPr/>
        <p:txBody>
          <a:bodyPr/>
          <a:lstStyle/>
          <a:p>
            <a:fld id="{82E8B991-06CF-46F7-83D7-DF7737A54844}" type="slidenum">
              <a:rPr lang="nl-NL" smtClean="0"/>
              <a:t>‹nr.›</a:t>
            </a:fld>
            <a:endParaRPr lang="nl-NL"/>
          </a:p>
        </p:txBody>
      </p:sp>
    </p:spTree>
    <p:extLst>
      <p:ext uri="{BB962C8B-B14F-4D97-AF65-F5344CB8AC3E}">
        <p14:creationId xmlns:p14="http://schemas.microsoft.com/office/powerpoint/2010/main" val="3535136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3ACCE2-DFC4-44BA-9021-C93FF175956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D60B820-6138-401A-9D67-1BFC0E30F8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A6C041C-E665-465D-8B57-BF5A0F44C6A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240786D1-5380-40C4-A343-3FB73203C2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06754FA-89CD-4CDF-8A06-56D99649E17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BDFD7A7-07CA-4B65-8430-EFF0A8FDEB8A}"/>
              </a:ext>
            </a:extLst>
          </p:cNvPr>
          <p:cNvSpPr>
            <a:spLocks noGrp="1"/>
          </p:cNvSpPr>
          <p:nvPr>
            <p:ph type="dt" sz="half" idx="10"/>
          </p:nvPr>
        </p:nvSpPr>
        <p:spPr/>
        <p:txBody>
          <a:bodyPr/>
          <a:lstStyle/>
          <a:p>
            <a:fld id="{FF9D538F-A796-4292-A48D-ECE2598B8C4F}" type="datetimeFigureOut">
              <a:rPr lang="nl-NL" smtClean="0"/>
              <a:t>4-2-2021</a:t>
            </a:fld>
            <a:endParaRPr lang="nl-NL"/>
          </a:p>
        </p:txBody>
      </p:sp>
      <p:sp>
        <p:nvSpPr>
          <p:cNvPr id="8" name="Tijdelijke aanduiding voor voettekst 7">
            <a:extLst>
              <a:ext uri="{FF2B5EF4-FFF2-40B4-BE49-F238E27FC236}">
                <a16:creationId xmlns:a16="http://schemas.microsoft.com/office/drawing/2014/main" id="{C74AB44B-C74C-4CAF-93EA-8E481BC085B1}"/>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75F25A6F-3FC4-4B78-ADFB-C1778D1BDE67}"/>
              </a:ext>
            </a:extLst>
          </p:cNvPr>
          <p:cNvSpPr>
            <a:spLocks noGrp="1"/>
          </p:cNvSpPr>
          <p:nvPr>
            <p:ph type="sldNum" sz="quarter" idx="12"/>
          </p:nvPr>
        </p:nvSpPr>
        <p:spPr/>
        <p:txBody>
          <a:bodyPr/>
          <a:lstStyle/>
          <a:p>
            <a:fld id="{82E8B991-06CF-46F7-83D7-DF7737A54844}" type="slidenum">
              <a:rPr lang="nl-NL" smtClean="0"/>
              <a:t>‹nr.›</a:t>
            </a:fld>
            <a:endParaRPr lang="nl-NL"/>
          </a:p>
        </p:txBody>
      </p:sp>
    </p:spTree>
    <p:extLst>
      <p:ext uri="{BB962C8B-B14F-4D97-AF65-F5344CB8AC3E}">
        <p14:creationId xmlns:p14="http://schemas.microsoft.com/office/powerpoint/2010/main" val="879421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35E787-345F-4AA3-AE06-26AC06B99FC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AC5AFB-5721-4415-98B0-FA13D532FB56}"/>
              </a:ext>
            </a:extLst>
          </p:cNvPr>
          <p:cNvSpPr>
            <a:spLocks noGrp="1"/>
          </p:cNvSpPr>
          <p:nvPr>
            <p:ph type="dt" sz="half" idx="10"/>
          </p:nvPr>
        </p:nvSpPr>
        <p:spPr/>
        <p:txBody>
          <a:bodyPr/>
          <a:lstStyle/>
          <a:p>
            <a:fld id="{FF9D538F-A796-4292-A48D-ECE2598B8C4F}" type="datetimeFigureOut">
              <a:rPr lang="nl-NL" smtClean="0"/>
              <a:t>4-2-2021</a:t>
            </a:fld>
            <a:endParaRPr lang="nl-NL"/>
          </a:p>
        </p:txBody>
      </p:sp>
      <p:sp>
        <p:nvSpPr>
          <p:cNvPr id="4" name="Tijdelijke aanduiding voor voettekst 3">
            <a:extLst>
              <a:ext uri="{FF2B5EF4-FFF2-40B4-BE49-F238E27FC236}">
                <a16:creationId xmlns:a16="http://schemas.microsoft.com/office/drawing/2014/main" id="{BF87C86B-81BD-4D5D-A660-230621B0A93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455C1B8B-C226-4F00-88D7-051E9072F64A}"/>
              </a:ext>
            </a:extLst>
          </p:cNvPr>
          <p:cNvSpPr>
            <a:spLocks noGrp="1"/>
          </p:cNvSpPr>
          <p:nvPr>
            <p:ph type="sldNum" sz="quarter" idx="12"/>
          </p:nvPr>
        </p:nvSpPr>
        <p:spPr/>
        <p:txBody>
          <a:bodyPr/>
          <a:lstStyle/>
          <a:p>
            <a:fld id="{82E8B991-06CF-46F7-83D7-DF7737A54844}" type="slidenum">
              <a:rPr lang="nl-NL" smtClean="0"/>
              <a:t>‹nr.›</a:t>
            </a:fld>
            <a:endParaRPr lang="nl-NL"/>
          </a:p>
        </p:txBody>
      </p:sp>
    </p:spTree>
    <p:extLst>
      <p:ext uri="{BB962C8B-B14F-4D97-AF65-F5344CB8AC3E}">
        <p14:creationId xmlns:p14="http://schemas.microsoft.com/office/powerpoint/2010/main" val="1896913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4B8D2F5-2197-42FF-9C1F-06A542933D5B}"/>
              </a:ext>
            </a:extLst>
          </p:cNvPr>
          <p:cNvSpPr>
            <a:spLocks noGrp="1"/>
          </p:cNvSpPr>
          <p:nvPr>
            <p:ph type="dt" sz="half" idx="10"/>
          </p:nvPr>
        </p:nvSpPr>
        <p:spPr/>
        <p:txBody>
          <a:bodyPr/>
          <a:lstStyle/>
          <a:p>
            <a:fld id="{FF9D538F-A796-4292-A48D-ECE2598B8C4F}" type="datetimeFigureOut">
              <a:rPr lang="nl-NL" smtClean="0"/>
              <a:t>4-2-2021</a:t>
            </a:fld>
            <a:endParaRPr lang="nl-NL"/>
          </a:p>
        </p:txBody>
      </p:sp>
      <p:sp>
        <p:nvSpPr>
          <p:cNvPr id="3" name="Tijdelijke aanduiding voor voettekst 2">
            <a:extLst>
              <a:ext uri="{FF2B5EF4-FFF2-40B4-BE49-F238E27FC236}">
                <a16:creationId xmlns:a16="http://schemas.microsoft.com/office/drawing/2014/main" id="{0B551643-6719-465C-A294-86D3D46839A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FBCD167-DB8A-42C2-8747-CEBD385CCC6A}"/>
              </a:ext>
            </a:extLst>
          </p:cNvPr>
          <p:cNvSpPr>
            <a:spLocks noGrp="1"/>
          </p:cNvSpPr>
          <p:nvPr>
            <p:ph type="sldNum" sz="quarter" idx="12"/>
          </p:nvPr>
        </p:nvSpPr>
        <p:spPr/>
        <p:txBody>
          <a:bodyPr/>
          <a:lstStyle/>
          <a:p>
            <a:fld id="{82E8B991-06CF-46F7-83D7-DF7737A54844}" type="slidenum">
              <a:rPr lang="nl-NL" smtClean="0"/>
              <a:t>‹nr.›</a:t>
            </a:fld>
            <a:endParaRPr lang="nl-NL"/>
          </a:p>
        </p:txBody>
      </p:sp>
    </p:spTree>
    <p:extLst>
      <p:ext uri="{BB962C8B-B14F-4D97-AF65-F5344CB8AC3E}">
        <p14:creationId xmlns:p14="http://schemas.microsoft.com/office/powerpoint/2010/main" val="1239531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BE12D5-5C1E-41F2-B3C1-5DD617FC0CB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A588527-7BE0-4E03-BF30-DAB81BC787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507B468-EAD5-4382-BF7F-F485E1AC89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566B906-2412-45BE-BEBB-C9BB9646E635}"/>
              </a:ext>
            </a:extLst>
          </p:cNvPr>
          <p:cNvSpPr>
            <a:spLocks noGrp="1"/>
          </p:cNvSpPr>
          <p:nvPr>
            <p:ph type="dt" sz="half" idx="10"/>
          </p:nvPr>
        </p:nvSpPr>
        <p:spPr/>
        <p:txBody>
          <a:bodyPr/>
          <a:lstStyle/>
          <a:p>
            <a:fld id="{FF9D538F-A796-4292-A48D-ECE2598B8C4F}" type="datetimeFigureOut">
              <a:rPr lang="nl-NL" smtClean="0"/>
              <a:t>4-2-2021</a:t>
            </a:fld>
            <a:endParaRPr lang="nl-NL"/>
          </a:p>
        </p:txBody>
      </p:sp>
      <p:sp>
        <p:nvSpPr>
          <p:cNvPr id="6" name="Tijdelijke aanduiding voor voettekst 5">
            <a:extLst>
              <a:ext uri="{FF2B5EF4-FFF2-40B4-BE49-F238E27FC236}">
                <a16:creationId xmlns:a16="http://schemas.microsoft.com/office/drawing/2014/main" id="{716B07C3-5131-464E-AA91-E16A5C439D2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A86A853-2310-4A58-8E44-ADD39F6E20FF}"/>
              </a:ext>
            </a:extLst>
          </p:cNvPr>
          <p:cNvSpPr>
            <a:spLocks noGrp="1"/>
          </p:cNvSpPr>
          <p:nvPr>
            <p:ph type="sldNum" sz="quarter" idx="12"/>
          </p:nvPr>
        </p:nvSpPr>
        <p:spPr/>
        <p:txBody>
          <a:bodyPr/>
          <a:lstStyle/>
          <a:p>
            <a:fld id="{82E8B991-06CF-46F7-83D7-DF7737A54844}" type="slidenum">
              <a:rPr lang="nl-NL" smtClean="0"/>
              <a:t>‹nr.›</a:t>
            </a:fld>
            <a:endParaRPr lang="nl-NL"/>
          </a:p>
        </p:txBody>
      </p:sp>
    </p:spTree>
    <p:extLst>
      <p:ext uri="{BB962C8B-B14F-4D97-AF65-F5344CB8AC3E}">
        <p14:creationId xmlns:p14="http://schemas.microsoft.com/office/powerpoint/2010/main" val="2408843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4D2A0C-D1A9-4CE4-A9EB-93B5C6237EC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EA86D4E-BCA3-4376-9637-2F35EC4258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D088D90-9EC4-469E-9EF2-A9DE3FB1F5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1642CE2-8283-4CCC-B8D5-6812E3ABC98E}"/>
              </a:ext>
            </a:extLst>
          </p:cNvPr>
          <p:cNvSpPr>
            <a:spLocks noGrp="1"/>
          </p:cNvSpPr>
          <p:nvPr>
            <p:ph type="dt" sz="half" idx="10"/>
          </p:nvPr>
        </p:nvSpPr>
        <p:spPr/>
        <p:txBody>
          <a:bodyPr/>
          <a:lstStyle/>
          <a:p>
            <a:fld id="{FF9D538F-A796-4292-A48D-ECE2598B8C4F}" type="datetimeFigureOut">
              <a:rPr lang="nl-NL" smtClean="0"/>
              <a:t>4-2-2021</a:t>
            </a:fld>
            <a:endParaRPr lang="nl-NL"/>
          </a:p>
        </p:txBody>
      </p:sp>
      <p:sp>
        <p:nvSpPr>
          <p:cNvPr id="6" name="Tijdelijke aanduiding voor voettekst 5">
            <a:extLst>
              <a:ext uri="{FF2B5EF4-FFF2-40B4-BE49-F238E27FC236}">
                <a16:creationId xmlns:a16="http://schemas.microsoft.com/office/drawing/2014/main" id="{B739E949-CB16-4903-B537-A294D12777D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35D1203-2EDB-4B8C-AC7C-A7A3A9787399}"/>
              </a:ext>
            </a:extLst>
          </p:cNvPr>
          <p:cNvSpPr>
            <a:spLocks noGrp="1"/>
          </p:cNvSpPr>
          <p:nvPr>
            <p:ph type="sldNum" sz="quarter" idx="12"/>
          </p:nvPr>
        </p:nvSpPr>
        <p:spPr/>
        <p:txBody>
          <a:bodyPr/>
          <a:lstStyle/>
          <a:p>
            <a:fld id="{82E8B991-06CF-46F7-83D7-DF7737A54844}" type="slidenum">
              <a:rPr lang="nl-NL" smtClean="0"/>
              <a:t>‹nr.›</a:t>
            </a:fld>
            <a:endParaRPr lang="nl-NL"/>
          </a:p>
        </p:txBody>
      </p:sp>
    </p:spTree>
    <p:extLst>
      <p:ext uri="{BB962C8B-B14F-4D97-AF65-F5344CB8AC3E}">
        <p14:creationId xmlns:p14="http://schemas.microsoft.com/office/powerpoint/2010/main" val="1968749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E7D6433-62BE-4E51-9F56-E9ECC738AB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7B9BB75-64EA-4AB1-A189-B328277646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CDAC954-7FB0-4B1E-A54B-5BC7D789C5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9D538F-A796-4292-A48D-ECE2598B8C4F}" type="datetimeFigureOut">
              <a:rPr lang="nl-NL" smtClean="0"/>
              <a:t>4-2-2021</a:t>
            </a:fld>
            <a:endParaRPr lang="nl-NL"/>
          </a:p>
        </p:txBody>
      </p:sp>
      <p:sp>
        <p:nvSpPr>
          <p:cNvPr id="5" name="Tijdelijke aanduiding voor voettekst 4">
            <a:extLst>
              <a:ext uri="{FF2B5EF4-FFF2-40B4-BE49-F238E27FC236}">
                <a16:creationId xmlns:a16="http://schemas.microsoft.com/office/drawing/2014/main" id="{4E6DF66D-72E4-4CFA-B588-CCB36968A3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82406C84-7CDD-49FA-B0AB-18BB01496E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E8B991-06CF-46F7-83D7-DF7737A54844}" type="slidenum">
              <a:rPr lang="nl-NL" smtClean="0"/>
              <a:t>‹nr.›</a:t>
            </a:fld>
            <a:endParaRPr lang="nl-NL"/>
          </a:p>
        </p:txBody>
      </p:sp>
    </p:spTree>
    <p:extLst>
      <p:ext uri="{BB962C8B-B14F-4D97-AF65-F5344CB8AC3E}">
        <p14:creationId xmlns:p14="http://schemas.microsoft.com/office/powerpoint/2010/main" val="2789881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17CB69-F161-4879-BA61-98C9A24803F0}"/>
              </a:ext>
            </a:extLst>
          </p:cNvPr>
          <p:cNvSpPr>
            <a:spLocks noGrp="1"/>
          </p:cNvSpPr>
          <p:nvPr>
            <p:ph type="ctrTitle"/>
          </p:nvPr>
        </p:nvSpPr>
        <p:spPr>
          <a:xfrm>
            <a:off x="7464612" y="662550"/>
            <a:ext cx="4260540" cy="2889114"/>
          </a:xfrm>
        </p:spPr>
        <p:txBody>
          <a:bodyPr anchor="b">
            <a:normAutofit fontScale="90000"/>
          </a:bodyPr>
          <a:lstStyle/>
          <a:p>
            <a:r>
              <a:rPr lang="nl-NL"/>
              <a:t>Zijn </a:t>
            </a:r>
            <a:br>
              <a:rPr lang="nl-NL"/>
            </a:br>
            <a:r>
              <a:rPr lang="nl-NL"/>
              <a:t>liefde wondergroot! </a:t>
            </a:r>
            <a:endParaRPr lang="nl-NL" dirty="0"/>
          </a:p>
        </p:txBody>
      </p:sp>
      <p:sp>
        <p:nvSpPr>
          <p:cNvPr id="3" name="Ondertitel 2">
            <a:extLst>
              <a:ext uri="{FF2B5EF4-FFF2-40B4-BE49-F238E27FC236}">
                <a16:creationId xmlns:a16="http://schemas.microsoft.com/office/drawing/2014/main" id="{AF724CB9-CA4D-496D-B042-F3E5CC18D0BC}"/>
              </a:ext>
            </a:extLst>
          </p:cNvPr>
          <p:cNvSpPr>
            <a:spLocks noGrp="1"/>
          </p:cNvSpPr>
          <p:nvPr>
            <p:ph type="subTitle" idx="1"/>
          </p:nvPr>
        </p:nvSpPr>
        <p:spPr>
          <a:xfrm>
            <a:off x="7464612" y="4750893"/>
            <a:ext cx="4087305" cy="1444557"/>
          </a:xfrm>
          <a:prstGeom prst="roundRect">
            <a:avLst/>
          </a:prstGeom>
          <a:solidFill>
            <a:schemeClr val="tx1"/>
          </a:solidFill>
        </p:spPr>
        <p:txBody>
          <a:bodyPr anchor="t">
            <a:normAutofit/>
          </a:bodyPr>
          <a:lstStyle/>
          <a:p>
            <a:r>
              <a:rPr lang="nl-NL" sz="3200" dirty="0">
                <a:solidFill>
                  <a:schemeClr val="bg1"/>
                </a:solidFill>
              </a:rPr>
              <a:t>Paasprogramma 2021 </a:t>
            </a:r>
          </a:p>
        </p:txBody>
      </p:sp>
      <p:sp>
        <p:nvSpPr>
          <p:cNvPr id="11"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Afbeelding 3">
            <a:extLst>
              <a:ext uri="{FF2B5EF4-FFF2-40B4-BE49-F238E27FC236}">
                <a16:creationId xmlns:a16="http://schemas.microsoft.com/office/drawing/2014/main" id="{3297C3A3-4FA3-4164-9811-B3140AC32B68}"/>
              </a:ext>
            </a:extLst>
          </p:cNvPr>
          <p:cNvPicPr>
            <a:picLocks noChangeAspect="1"/>
          </p:cNvPicPr>
          <p:nvPr/>
        </p:nvPicPr>
        <p:blipFill rotWithShape="1">
          <a:blip r:embed="rId2"/>
          <a:srcRect l="4871" r="5502"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pic>
        <p:nvPicPr>
          <p:cNvPr id="12" name="Afbeelding 11">
            <a:extLst>
              <a:ext uri="{FF2B5EF4-FFF2-40B4-BE49-F238E27FC236}">
                <a16:creationId xmlns:a16="http://schemas.microsoft.com/office/drawing/2014/main" id="{2AC8CCB4-A049-42DA-A92D-09645B78A6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9610" y="5324824"/>
            <a:ext cx="3637308" cy="840504"/>
          </a:xfrm>
          <a:prstGeom prst="rect">
            <a:avLst/>
          </a:prstGeom>
        </p:spPr>
      </p:pic>
    </p:spTree>
    <p:extLst>
      <p:ext uri="{BB962C8B-B14F-4D97-AF65-F5344CB8AC3E}">
        <p14:creationId xmlns:p14="http://schemas.microsoft.com/office/powerpoint/2010/main" val="333273937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42AE16-E61D-48DA-BDB9-F46125E30A48}"/>
              </a:ext>
            </a:extLst>
          </p:cNvPr>
          <p:cNvSpPr>
            <a:spLocks noGrp="1"/>
          </p:cNvSpPr>
          <p:nvPr>
            <p:ph type="title"/>
          </p:nvPr>
        </p:nvSpPr>
        <p:spPr>
          <a:xfrm>
            <a:off x="804673" y="1339702"/>
            <a:ext cx="4524973" cy="5264231"/>
          </a:xfrm>
        </p:spPr>
        <p:txBody>
          <a:bodyPr vert="horz" lIns="91440" tIns="45720" rIns="91440" bIns="45720" rtlCol="0" anchor="t">
            <a:normAutofit/>
          </a:bodyPr>
          <a:lstStyle/>
          <a:p>
            <a:br>
              <a:rPr lang="en-US" sz="4800" dirty="0"/>
            </a:br>
            <a:r>
              <a:rPr lang="nl-NL" sz="3600" dirty="0"/>
              <a:t>We worden stil om samen na te denken over het leven, lijden, sterven en opstaan van onze Heere Jezus Christus. Het Evangelie van Johannes is onze leidraad.</a:t>
            </a:r>
            <a:endParaRPr lang="en-US" sz="4800" dirty="0"/>
          </a:p>
        </p:txBody>
      </p:sp>
      <p:sp>
        <p:nvSpPr>
          <p:cNvPr id="16" name="Content Placeholder 7">
            <a:extLst>
              <a:ext uri="{FF2B5EF4-FFF2-40B4-BE49-F238E27FC236}">
                <a16:creationId xmlns:a16="http://schemas.microsoft.com/office/drawing/2014/main" id="{3109C7E5-AF28-4BFB-A603-CFD60003205F}"/>
              </a:ext>
            </a:extLst>
          </p:cNvPr>
          <p:cNvSpPr>
            <a:spLocks noGrp="1"/>
          </p:cNvSpPr>
          <p:nvPr>
            <p:ph idx="1"/>
          </p:nvPr>
        </p:nvSpPr>
        <p:spPr>
          <a:xfrm>
            <a:off x="804673" y="254066"/>
            <a:ext cx="4524973" cy="972180"/>
          </a:xfrm>
        </p:spPr>
        <p:txBody>
          <a:bodyPr vert="horz" lIns="91440" tIns="45720" rIns="91440" bIns="45720" rtlCol="0" anchor="b">
            <a:normAutofit/>
          </a:bodyPr>
          <a:lstStyle/>
          <a:p>
            <a:pPr marL="0" indent="0">
              <a:buNone/>
            </a:pPr>
            <a:r>
              <a:rPr lang="en-US" sz="4000" b="1" dirty="0"/>
              <a:t>Stem </a:t>
            </a:r>
            <a:endParaRPr lang="en-US" sz="4000" dirty="0"/>
          </a:p>
        </p:txBody>
      </p:sp>
      <p:sp>
        <p:nvSpPr>
          <p:cNvPr id="26" name="Freeform: Shape 25">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Tijdelijke aanduiding voor inhoud 3">
            <a:extLst>
              <a:ext uri="{FF2B5EF4-FFF2-40B4-BE49-F238E27FC236}">
                <a16:creationId xmlns:a16="http://schemas.microsoft.com/office/drawing/2014/main" id="{71CE1057-C358-4C25-8919-634F85B79DA1}"/>
              </a:ext>
            </a:extLst>
          </p:cNvPr>
          <p:cNvPicPr>
            <a:picLocks noChangeAspect="1"/>
          </p:cNvPicPr>
          <p:nvPr/>
        </p:nvPicPr>
        <p:blipFill rotWithShape="1">
          <a:blip r:embed="rId2"/>
          <a:srcRect l="6942" r="7577" b="1"/>
          <a:stretch/>
        </p:blipFill>
        <p:spPr>
          <a:xfrm>
            <a:off x="6021086" y="544777"/>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Tree>
    <p:extLst>
      <p:ext uri="{BB962C8B-B14F-4D97-AF65-F5344CB8AC3E}">
        <p14:creationId xmlns:p14="http://schemas.microsoft.com/office/powerpoint/2010/main" val="419499592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454E571-6722-4DC2-972C-FC4EA9CD6B70}"/>
              </a:ext>
            </a:extLst>
          </p:cNvPr>
          <p:cNvPicPr>
            <a:picLocks noChangeAspect="1"/>
          </p:cNvPicPr>
          <p:nvPr/>
        </p:nvPicPr>
        <p:blipFill>
          <a:blip r:embed="rId2"/>
          <a:stretch>
            <a:fillRect/>
          </a:stretch>
        </p:blipFill>
        <p:spPr>
          <a:xfrm>
            <a:off x="0" y="0"/>
            <a:ext cx="2505075" cy="2190750"/>
          </a:xfrm>
          <a:prstGeom prst="rect">
            <a:avLst/>
          </a:prstGeom>
        </p:spPr>
      </p:pic>
      <p:sp>
        <p:nvSpPr>
          <p:cNvPr id="2" name="Titel 1">
            <a:extLst>
              <a:ext uri="{FF2B5EF4-FFF2-40B4-BE49-F238E27FC236}">
                <a16:creationId xmlns:a16="http://schemas.microsoft.com/office/drawing/2014/main" id="{DB68948D-4645-4D5C-A808-448D1D38CE1E}"/>
              </a:ext>
            </a:extLst>
          </p:cNvPr>
          <p:cNvSpPr>
            <a:spLocks noGrp="1"/>
          </p:cNvSpPr>
          <p:nvPr>
            <p:ph type="title"/>
          </p:nvPr>
        </p:nvSpPr>
        <p:spPr/>
        <p:txBody>
          <a:bodyPr/>
          <a:lstStyle/>
          <a:p>
            <a:pPr algn="ctr"/>
            <a:r>
              <a:rPr lang="nl-NL" b="1" dirty="0">
                <a:solidFill>
                  <a:srgbClr val="A70E01"/>
                </a:solidFill>
              </a:rPr>
              <a:t>Zingen: Joh. De Heer 669: 1 en 4 </a:t>
            </a:r>
          </a:p>
        </p:txBody>
      </p:sp>
      <p:pic>
        <p:nvPicPr>
          <p:cNvPr id="5" name="Tijdelijke aanduiding voor inhoud 4">
            <a:extLst>
              <a:ext uri="{FF2B5EF4-FFF2-40B4-BE49-F238E27FC236}">
                <a16:creationId xmlns:a16="http://schemas.microsoft.com/office/drawing/2014/main" id="{DD289CDB-173C-4C2A-9358-4D0AE0036102}"/>
              </a:ext>
            </a:extLst>
          </p:cNvPr>
          <p:cNvPicPr>
            <a:picLocks noGrp="1" noChangeAspect="1"/>
          </p:cNvPicPr>
          <p:nvPr>
            <p:ph idx="1"/>
          </p:nvPr>
        </p:nvPicPr>
        <p:blipFill>
          <a:blip r:embed="rId2"/>
          <a:stretch>
            <a:fillRect/>
          </a:stretch>
        </p:blipFill>
        <p:spPr>
          <a:xfrm>
            <a:off x="9686925" y="0"/>
            <a:ext cx="2505075" cy="2190750"/>
          </a:xfrm>
          <a:prstGeom prst="rect">
            <a:avLst/>
          </a:prstGeom>
        </p:spPr>
      </p:pic>
      <p:sp>
        <p:nvSpPr>
          <p:cNvPr id="6" name="Tekstvak 5">
            <a:extLst>
              <a:ext uri="{FF2B5EF4-FFF2-40B4-BE49-F238E27FC236}">
                <a16:creationId xmlns:a16="http://schemas.microsoft.com/office/drawing/2014/main" id="{F6B53D9F-0D69-4DAE-9188-7E8D345CFAC6}"/>
              </a:ext>
            </a:extLst>
          </p:cNvPr>
          <p:cNvSpPr txBox="1"/>
          <p:nvPr/>
        </p:nvSpPr>
        <p:spPr>
          <a:xfrm>
            <a:off x="499730" y="2030115"/>
            <a:ext cx="11344939" cy="4462760"/>
          </a:xfrm>
          <a:prstGeom prst="rect">
            <a:avLst/>
          </a:prstGeom>
          <a:noFill/>
        </p:spPr>
        <p:txBody>
          <a:bodyPr wrap="square" rtlCol="0">
            <a:spAutoFit/>
          </a:bodyPr>
          <a:lstStyle/>
          <a:p>
            <a:pPr lvl="5"/>
            <a:r>
              <a:rPr lang="nl-NL" sz="3200" dirty="0"/>
              <a:t>Heilig, heilig, heilig,</a:t>
            </a:r>
          </a:p>
          <a:p>
            <a:pPr lvl="5"/>
            <a:r>
              <a:rPr lang="nl-NL" sz="3200" dirty="0"/>
              <a:t>Here God Almachtig,</a:t>
            </a:r>
          </a:p>
          <a:p>
            <a:pPr lvl="5"/>
            <a:r>
              <a:rPr lang="nl-NL" sz="3200" dirty="0"/>
              <a:t>Dankend en aanbiddend,</a:t>
            </a:r>
          </a:p>
          <a:p>
            <a:pPr lvl="5"/>
            <a:r>
              <a:rPr lang="nl-NL" sz="3200" dirty="0"/>
              <a:t>Zij U ons lied gewijd.</a:t>
            </a:r>
          </a:p>
          <a:p>
            <a:pPr lvl="5"/>
            <a:r>
              <a:rPr lang="nl-NL" sz="3200" dirty="0"/>
              <a:t>Heilig, heilig, heilig,</a:t>
            </a:r>
          </a:p>
          <a:p>
            <a:pPr lvl="5"/>
            <a:r>
              <a:rPr lang="nl-NL" sz="3200" dirty="0"/>
              <a:t>In genade krachtig,</a:t>
            </a:r>
          </a:p>
          <a:p>
            <a:pPr lvl="5"/>
            <a:r>
              <a:rPr lang="nl-NL" sz="3200" dirty="0"/>
              <a:t>Zijt Gij, o God,</a:t>
            </a:r>
          </a:p>
          <a:p>
            <a:pPr lvl="5"/>
            <a:r>
              <a:rPr lang="nl-NL" sz="3200" dirty="0"/>
              <a:t>In Uw </a:t>
            </a:r>
            <a:r>
              <a:rPr lang="nl-NL" sz="3200" dirty="0" err="1"/>
              <a:t>drievuldigheid</a:t>
            </a:r>
            <a:r>
              <a:rPr lang="nl-NL" sz="3200" dirty="0"/>
              <a:t>.</a:t>
            </a:r>
          </a:p>
          <a:p>
            <a:pPr lvl="5"/>
            <a:endParaRPr lang="nl-NL" sz="2800" dirty="0"/>
          </a:p>
        </p:txBody>
      </p:sp>
    </p:spTree>
    <p:extLst>
      <p:ext uri="{BB962C8B-B14F-4D97-AF65-F5344CB8AC3E}">
        <p14:creationId xmlns:p14="http://schemas.microsoft.com/office/powerpoint/2010/main" val="1264968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454E571-6722-4DC2-972C-FC4EA9CD6B70}"/>
              </a:ext>
            </a:extLst>
          </p:cNvPr>
          <p:cNvPicPr>
            <a:picLocks noChangeAspect="1"/>
          </p:cNvPicPr>
          <p:nvPr/>
        </p:nvPicPr>
        <p:blipFill>
          <a:blip r:embed="rId2"/>
          <a:stretch>
            <a:fillRect/>
          </a:stretch>
        </p:blipFill>
        <p:spPr>
          <a:xfrm>
            <a:off x="0" y="0"/>
            <a:ext cx="2505075" cy="2190750"/>
          </a:xfrm>
          <a:prstGeom prst="rect">
            <a:avLst/>
          </a:prstGeom>
        </p:spPr>
      </p:pic>
      <p:sp>
        <p:nvSpPr>
          <p:cNvPr id="2" name="Titel 1">
            <a:extLst>
              <a:ext uri="{FF2B5EF4-FFF2-40B4-BE49-F238E27FC236}">
                <a16:creationId xmlns:a16="http://schemas.microsoft.com/office/drawing/2014/main" id="{DB68948D-4645-4D5C-A808-448D1D38CE1E}"/>
              </a:ext>
            </a:extLst>
          </p:cNvPr>
          <p:cNvSpPr>
            <a:spLocks noGrp="1"/>
          </p:cNvSpPr>
          <p:nvPr>
            <p:ph type="title"/>
          </p:nvPr>
        </p:nvSpPr>
        <p:spPr/>
        <p:txBody>
          <a:bodyPr/>
          <a:lstStyle/>
          <a:p>
            <a:pPr algn="ctr"/>
            <a:r>
              <a:rPr lang="nl-NL" b="1" dirty="0">
                <a:solidFill>
                  <a:srgbClr val="A70E01"/>
                </a:solidFill>
              </a:rPr>
              <a:t>Zingen: Joh. De Heer 669: 1 en 4 </a:t>
            </a:r>
          </a:p>
        </p:txBody>
      </p:sp>
      <p:pic>
        <p:nvPicPr>
          <p:cNvPr id="5" name="Tijdelijke aanduiding voor inhoud 4">
            <a:extLst>
              <a:ext uri="{FF2B5EF4-FFF2-40B4-BE49-F238E27FC236}">
                <a16:creationId xmlns:a16="http://schemas.microsoft.com/office/drawing/2014/main" id="{DD289CDB-173C-4C2A-9358-4D0AE0036102}"/>
              </a:ext>
            </a:extLst>
          </p:cNvPr>
          <p:cNvPicPr>
            <a:picLocks noGrp="1" noChangeAspect="1"/>
          </p:cNvPicPr>
          <p:nvPr>
            <p:ph idx="1"/>
          </p:nvPr>
        </p:nvPicPr>
        <p:blipFill>
          <a:blip r:embed="rId2"/>
          <a:stretch>
            <a:fillRect/>
          </a:stretch>
        </p:blipFill>
        <p:spPr>
          <a:xfrm>
            <a:off x="9686925" y="0"/>
            <a:ext cx="2505075" cy="2190750"/>
          </a:xfrm>
          <a:prstGeom prst="rect">
            <a:avLst/>
          </a:prstGeom>
        </p:spPr>
      </p:pic>
      <p:sp>
        <p:nvSpPr>
          <p:cNvPr id="6" name="Tekstvak 5">
            <a:extLst>
              <a:ext uri="{FF2B5EF4-FFF2-40B4-BE49-F238E27FC236}">
                <a16:creationId xmlns:a16="http://schemas.microsoft.com/office/drawing/2014/main" id="{F6B53D9F-0D69-4DAE-9188-7E8D345CFAC6}"/>
              </a:ext>
            </a:extLst>
          </p:cNvPr>
          <p:cNvSpPr txBox="1"/>
          <p:nvPr/>
        </p:nvSpPr>
        <p:spPr>
          <a:xfrm>
            <a:off x="499730" y="2030115"/>
            <a:ext cx="11344939" cy="4462760"/>
          </a:xfrm>
          <a:prstGeom prst="rect">
            <a:avLst/>
          </a:prstGeom>
          <a:noFill/>
        </p:spPr>
        <p:txBody>
          <a:bodyPr wrap="square" rtlCol="0">
            <a:spAutoFit/>
          </a:bodyPr>
          <a:lstStyle/>
          <a:p>
            <a:pPr lvl="5"/>
            <a:r>
              <a:rPr lang="nl-NL" sz="3200" dirty="0"/>
              <a:t>Heilig, heilig, heilig,</a:t>
            </a:r>
          </a:p>
          <a:p>
            <a:pPr lvl="5"/>
            <a:r>
              <a:rPr lang="nl-NL" sz="3200" dirty="0"/>
              <a:t>Here God Almachtig,</a:t>
            </a:r>
          </a:p>
          <a:p>
            <a:pPr lvl="5"/>
            <a:r>
              <a:rPr lang="nl-NL" sz="3200" dirty="0"/>
              <a:t>Al Uw werken prijzen</a:t>
            </a:r>
          </a:p>
          <a:p>
            <a:pPr lvl="5"/>
            <a:r>
              <a:rPr lang="nl-NL" sz="3200" dirty="0"/>
              <a:t>Uw Naam vol heerlijkheid.</a:t>
            </a:r>
          </a:p>
          <a:p>
            <a:pPr lvl="5"/>
            <a:r>
              <a:rPr lang="nl-NL" sz="3200" dirty="0"/>
              <a:t>Heilig, heilig, heilig,</a:t>
            </a:r>
          </a:p>
          <a:p>
            <a:pPr lvl="5"/>
            <a:r>
              <a:rPr lang="nl-NL" sz="3200" dirty="0" err="1"/>
              <a:t>Liefd</a:t>
            </a:r>
            <a:r>
              <a:rPr lang="nl-NL" sz="3200" dirty="0"/>
              <a:t>’ rijk en waarachtig,</a:t>
            </a:r>
          </a:p>
          <a:p>
            <a:pPr lvl="5"/>
            <a:r>
              <a:rPr lang="nl-NL" sz="3200" dirty="0"/>
              <a:t>Zijt Gij, o God,</a:t>
            </a:r>
          </a:p>
          <a:p>
            <a:pPr lvl="5"/>
            <a:r>
              <a:rPr lang="nl-NL" sz="3200" dirty="0"/>
              <a:t>In Uw </a:t>
            </a:r>
            <a:r>
              <a:rPr lang="nl-NL" sz="3200" dirty="0" err="1"/>
              <a:t>drievuldigheid</a:t>
            </a:r>
            <a:r>
              <a:rPr lang="nl-NL" sz="3200" dirty="0"/>
              <a:t>.</a:t>
            </a:r>
          </a:p>
          <a:p>
            <a:pPr lvl="5"/>
            <a:endParaRPr lang="nl-NL" sz="2800" dirty="0"/>
          </a:p>
        </p:txBody>
      </p:sp>
    </p:spTree>
    <p:extLst>
      <p:ext uri="{BB962C8B-B14F-4D97-AF65-F5344CB8AC3E}">
        <p14:creationId xmlns:p14="http://schemas.microsoft.com/office/powerpoint/2010/main" val="2456995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42AE16-E61D-48DA-BDB9-F46125E30A48}"/>
              </a:ext>
            </a:extLst>
          </p:cNvPr>
          <p:cNvSpPr>
            <a:spLocks noGrp="1"/>
          </p:cNvSpPr>
          <p:nvPr>
            <p:ph type="title"/>
          </p:nvPr>
        </p:nvSpPr>
        <p:spPr>
          <a:xfrm>
            <a:off x="762001" y="803325"/>
            <a:ext cx="5314536" cy="1325563"/>
          </a:xfrm>
        </p:spPr>
        <p:txBody>
          <a:bodyPr>
            <a:normAutofit/>
          </a:bodyPr>
          <a:lstStyle/>
          <a:p>
            <a:r>
              <a:rPr lang="nl-NL" dirty="0"/>
              <a:t> </a:t>
            </a:r>
            <a:r>
              <a:rPr lang="nl-NL" sz="5400" dirty="0"/>
              <a:t>Schriftlezing </a:t>
            </a:r>
            <a:endParaRPr lang="nl-NL" dirty="0"/>
          </a:p>
        </p:txBody>
      </p:sp>
      <p:sp>
        <p:nvSpPr>
          <p:cNvPr id="16" name="Content Placeholder 7">
            <a:extLst>
              <a:ext uri="{FF2B5EF4-FFF2-40B4-BE49-F238E27FC236}">
                <a16:creationId xmlns:a16="http://schemas.microsoft.com/office/drawing/2014/main" id="{3109C7E5-AF28-4BFB-A603-CFD60003205F}"/>
              </a:ext>
            </a:extLst>
          </p:cNvPr>
          <p:cNvSpPr>
            <a:spLocks noGrp="1"/>
          </p:cNvSpPr>
          <p:nvPr>
            <p:ph idx="1"/>
          </p:nvPr>
        </p:nvSpPr>
        <p:spPr>
          <a:xfrm>
            <a:off x="762000" y="2279018"/>
            <a:ext cx="5314543" cy="3375920"/>
          </a:xfrm>
        </p:spPr>
        <p:txBody>
          <a:bodyPr anchor="t">
            <a:normAutofit/>
          </a:bodyPr>
          <a:lstStyle/>
          <a:p>
            <a:pPr marL="0" indent="0" algn="ctr">
              <a:buNone/>
            </a:pPr>
            <a:endParaRPr lang="en-US" sz="4800" dirty="0"/>
          </a:p>
          <a:p>
            <a:pPr marL="0" indent="0" algn="ctr">
              <a:buNone/>
            </a:pPr>
            <a:r>
              <a:rPr lang="en-US" sz="4800" dirty="0"/>
              <a:t>Johannes  3:14-17</a:t>
            </a:r>
          </a:p>
        </p:txBody>
      </p:sp>
      <p:sp>
        <p:nvSpPr>
          <p:cNvPr id="21" name="Freeform: Shape 2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Tijdelijke aanduiding voor inhoud 3">
            <a:extLst>
              <a:ext uri="{FF2B5EF4-FFF2-40B4-BE49-F238E27FC236}">
                <a16:creationId xmlns:a16="http://schemas.microsoft.com/office/drawing/2014/main" id="{71CE1057-C358-4C25-8919-634F85B79DA1}"/>
              </a:ext>
            </a:extLst>
          </p:cNvPr>
          <p:cNvPicPr>
            <a:picLocks noChangeAspect="1"/>
          </p:cNvPicPr>
          <p:nvPr/>
        </p:nvPicPr>
        <p:blipFill rotWithShape="1">
          <a:blip r:embed="rId2"/>
          <a:srcRect l="7605" r="8239"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7087854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42AE16-E61D-48DA-BDB9-F46125E30A48}"/>
              </a:ext>
            </a:extLst>
          </p:cNvPr>
          <p:cNvSpPr>
            <a:spLocks noGrp="1"/>
          </p:cNvSpPr>
          <p:nvPr>
            <p:ph type="title"/>
          </p:nvPr>
        </p:nvSpPr>
        <p:spPr>
          <a:xfrm>
            <a:off x="804673" y="1339702"/>
            <a:ext cx="5216412" cy="5264231"/>
          </a:xfrm>
        </p:spPr>
        <p:txBody>
          <a:bodyPr vert="horz" lIns="91440" tIns="45720" rIns="91440" bIns="45720" rtlCol="0" anchor="t">
            <a:normAutofit fontScale="90000"/>
          </a:bodyPr>
          <a:lstStyle/>
          <a:p>
            <a:br>
              <a:rPr lang="nl-NL" sz="3600" dirty="0"/>
            </a:br>
            <a:r>
              <a:rPr lang="nl-NL" sz="3600" dirty="0"/>
              <a:t>Gods liefde wordt zichtbaar in de Gave van Zijn eniggeboren Zoon, Die Hij neergelegd heeft in de kribbe en liet ophangen aan het kruis. Zo lief heeft Hij zondaren. Wie de Zoon leert kennen, Die gegeven is tot in de dood, ziet de liefde van Zijn Vader en vindt leven in en door Hem.</a:t>
            </a:r>
            <a:endParaRPr lang="en-US" sz="4800" dirty="0"/>
          </a:p>
        </p:txBody>
      </p:sp>
      <p:sp>
        <p:nvSpPr>
          <p:cNvPr id="16" name="Content Placeholder 7">
            <a:extLst>
              <a:ext uri="{FF2B5EF4-FFF2-40B4-BE49-F238E27FC236}">
                <a16:creationId xmlns:a16="http://schemas.microsoft.com/office/drawing/2014/main" id="{3109C7E5-AF28-4BFB-A603-CFD60003205F}"/>
              </a:ext>
            </a:extLst>
          </p:cNvPr>
          <p:cNvSpPr>
            <a:spLocks noGrp="1"/>
          </p:cNvSpPr>
          <p:nvPr>
            <p:ph idx="1"/>
          </p:nvPr>
        </p:nvSpPr>
        <p:spPr>
          <a:xfrm>
            <a:off x="804673" y="254066"/>
            <a:ext cx="4524973" cy="972180"/>
          </a:xfrm>
        </p:spPr>
        <p:txBody>
          <a:bodyPr vert="horz" lIns="91440" tIns="45720" rIns="91440" bIns="45720" rtlCol="0" anchor="b">
            <a:normAutofit/>
          </a:bodyPr>
          <a:lstStyle/>
          <a:p>
            <a:pPr marL="0" indent="0">
              <a:buNone/>
            </a:pPr>
            <a:r>
              <a:rPr lang="en-US" sz="4000" b="1" dirty="0"/>
              <a:t>Stem </a:t>
            </a:r>
            <a:endParaRPr lang="en-US" sz="4000" dirty="0"/>
          </a:p>
        </p:txBody>
      </p:sp>
      <p:sp>
        <p:nvSpPr>
          <p:cNvPr id="26" name="Freeform: Shape 25">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Tijdelijke aanduiding voor inhoud 3">
            <a:extLst>
              <a:ext uri="{FF2B5EF4-FFF2-40B4-BE49-F238E27FC236}">
                <a16:creationId xmlns:a16="http://schemas.microsoft.com/office/drawing/2014/main" id="{71CE1057-C358-4C25-8919-634F85B79DA1}"/>
              </a:ext>
            </a:extLst>
          </p:cNvPr>
          <p:cNvPicPr>
            <a:picLocks noChangeAspect="1"/>
          </p:cNvPicPr>
          <p:nvPr/>
        </p:nvPicPr>
        <p:blipFill rotWithShape="1">
          <a:blip r:embed="rId2"/>
          <a:srcRect l="6942" r="7577" b="1"/>
          <a:stretch/>
        </p:blipFill>
        <p:spPr>
          <a:xfrm>
            <a:off x="6021086" y="544777"/>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Tree>
    <p:extLst>
      <p:ext uri="{BB962C8B-B14F-4D97-AF65-F5344CB8AC3E}">
        <p14:creationId xmlns:p14="http://schemas.microsoft.com/office/powerpoint/2010/main" val="19576898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454E571-6722-4DC2-972C-FC4EA9CD6B70}"/>
              </a:ext>
            </a:extLst>
          </p:cNvPr>
          <p:cNvPicPr>
            <a:picLocks noChangeAspect="1"/>
          </p:cNvPicPr>
          <p:nvPr/>
        </p:nvPicPr>
        <p:blipFill>
          <a:blip r:embed="rId2"/>
          <a:stretch>
            <a:fillRect/>
          </a:stretch>
        </p:blipFill>
        <p:spPr>
          <a:xfrm>
            <a:off x="0" y="0"/>
            <a:ext cx="2505075" cy="2190750"/>
          </a:xfrm>
          <a:prstGeom prst="rect">
            <a:avLst/>
          </a:prstGeom>
        </p:spPr>
      </p:pic>
      <p:sp>
        <p:nvSpPr>
          <p:cNvPr id="2" name="Titel 1">
            <a:extLst>
              <a:ext uri="{FF2B5EF4-FFF2-40B4-BE49-F238E27FC236}">
                <a16:creationId xmlns:a16="http://schemas.microsoft.com/office/drawing/2014/main" id="{DB68948D-4645-4D5C-A808-448D1D38CE1E}"/>
              </a:ext>
            </a:extLst>
          </p:cNvPr>
          <p:cNvSpPr>
            <a:spLocks noGrp="1"/>
          </p:cNvSpPr>
          <p:nvPr>
            <p:ph type="title"/>
          </p:nvPr>
        </p:nvSpPr>
        <p:spPr/>
        <p:txBody>
          <a:bodyPr/>
          <a:lstStyle/>
          <a:p>
            <a:pPr algn="ctr"/>
            <a:r>
              <a:rPr lang="nl-NL" b="1" dirty="0">
                <a:solidFill>
                  <a:srgbClr val="A70E01"/>
                </a:solidFill>
              </a:rPr>
              <a:t>Zingen Psalm 98:2 OB</a:t>
            </a:r>
          </a:p>
        </p:txBody>
      </p:sp>
      <p:pic>
        <p:nvPicPr>
          <p:cNvPr id="5" name="Tijdelijke aanduiding voor inhoud 4">
            <a:extLst>
              <a:ext uri="{FF2B5EF4-FFF2-40B4-BE49-F238E27FC236}">
                <a16:creationId xmlns:a16="http://schemas.microsoft.com/office/drawing/2014/main" id="{DD289CDB-173C-4C2A-9358-4D0AE0036102}"/>
              </a:ext>
            </a:extLst>
          </p:cNvPr>
          <p:cNvPicPr>
            <a:picLocks noGrp="1" noChangeAspect="1"/>
          </p:cNvPicPr>
          <p:nvPr>
            <p:ph idx="1"/>
          </p:nvPr>
        </p:nvPicPr>
        <p:blipFill>
          <a:blip r:embed="rId2"/>
          <a:stretch>
            <a:fillRect/>
          </a:stretch>
        </p:blipFill>
        <p:spPr>
          <a:xfrm>
            <a:off x="9686925" y="0"/>
            <a:ext cx="2505075" cy="2190750"/>
          </a:xfrm>
          <a:prstGeom prst="rect">
            <a:avLst/>
          </a:prstGeom>
        </p:spPr>
      </p:pic>
      <p:sp>
        <p:nvSpPr>
          <p:cNvPr id="6" name="Tekstvak 5">
            <a:extLst>
              <a:ext uri="{FF2B5EF4-FFF2-40B4-BE49-F238E27FC236}">
                <a16:creationId xmlns:a16="http://schemas.microsoft.com/office/drawing/2014/main" id="{F6B53D9F-0D69-4DAE-9188-7E8D345CFAC6}"/>
              </a:ext>
            </a:extLst>
          </p:cNvPr>
          <p:cNvSpPr txBox="1"/>
          <p:nvPr/>
        </p:nvSpPr>
        <p:spPr>
          <a:xfrm>
            <a:off x="457200" y="1956391"/>
            <a:ext cx="11344939" cy="3539430"/>
          </a:xfrm>
          <a:prstGeom prst="rect">
            <a:avLst/>
          </a:prstGeom>
          <a:noFill/>
        </p:spPr>
        <p:txBody>
          <a:bodyPr wrap="square" rtlCol="0">
            <a:spAutoFit/>
          </a:bodyPr>
          <a:lstStyle/>
          <a:p>
            <a:pPr lvl="5"/>
            <a:r>
              <a:rPr lang="nl-NL" sz="2800" dirty="0"/>
              <a:t>Hij heeft gedacht aan Zijn genade,</a:t>
            </a:r>
          </a:p>
          <a:p>
            <a:pPr lvl="5"/>
            <a:r>
              <a:rPr lang="nl-NL" sz="2800" dirty="0"/>
              <a:t>Zijn trouw aan </a:t>
            </a:r>
            <a:r>
              <a:rPr lang="nl-NL" sz="2800" dirty="0" err="1"/>
              <a:t>Isrel</a:t>
            </a:r>
            <a:r>
              <a:rPr lang="nl-NL" sz="2800" dirty="0"/>
              <a:t> nooit gekrenkt;</a:t>
            </a:r>
          </a:p>
          <a:p>
            <a:pPr lvl="5"/>
            <a:r>
              <a:rPr lang="nl-NL" sz="2800" dirty="0"/>
              <a:t>Dit slaan al ’s aardrijks einden gade,</a:t>
            </a:r>
          </a:p>
          <a:p>
            <a:pPr lvl="5"/>
            <a:r>
              <a:rPr lang="nl-NL" sz="2800" dirty="0"/>
              <a:t>Nu onze God Zijn heil ons schenkt.</a:t>
            </a:r>
          </a:p>
          <a:p>
            <a:pPr lvl="5"/>
            <a:r>
              <a:rPr lang="nl-NL" sz="2800" dirty="0"/>
              <a:t>Juich dan den HEER’ met blijde galmen,</a:t>
            </a:r>
          </a:p>
          <a:p>
            <a:pPr lvl="5"/>
            <a:r>
              <a:rPr lang="nl-NL" sz="2800" dirty="0"/>
              <a:t>Gij ganse wereld, juich van vreugd;</a:t>
            </a:r>
          </a:p>
          <a:p>
            <a:pPr lvl="5"/>
            <a:r>
              <a:rPr lang="nl-NL" sz="2800" dirty="0"/>
              <a:t>Zing vrolijk in verheven psalmen</a:t>
            </a:r>
          </a:p>
          <a:p>
            <a:pPr lvl="5"/>
            <a:r>
              <a:rPr lang="nl-NL" sz="2800" dirty="0"/>
              <a:t>Het heil dat d’ aard’ in ’t rond verheugt.</a:t>
            </a:r>
          </a:p>
        </p:txBody>
      </p:sp>
    </p:spTree>
    <p:extLst>
      <p:ext uri="{BB962C8B-B14F-4D97-AF65-F5344CB8AC3E}">
        <p14:creationId xmlns:p14="http://schemas.microsoft.com/office/powerpoint/2010/main" val="669578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454E571-6722-4DC2-972C-FC4EA9CD6B70}"/>
              </a:ext>
            </a:extLst>
          </p:cNvPr>
          <p:cNvPicPr>
            <a:picLocks noChangeAspect="1"/>
          </p:cNvPicPr>
          <p:nvPr/>
        </p:nvPicPr>
        <p:blipFill>
          <a:blip r:embed="rId2"/>
          <a:stretch>
            <a:fillRect/>
          </a:stretch>
        </p:blipFill>
        <p:spPr>
          <a:xfrm>
            <a:off x="0" y="0"/>
            <a:ext cx="2505075" cy="2190750"/>
          </a:xfrm>
          <a:prstGeom prst="rect">
            <a:avLst/>
          </a:prstGeom>
        </p:spPr>
      </p:pic>
      <p:sp>
        <p:nvSpPr>
          <p:cNvPr id="2" name="Titel 1">
            <a:extLst>
              <a:ext uri="{FF2B5EF4-FFF2-40B4-BE49-F238E27FC236}">
                <a16:creationId xmlns:a16="http://schemas.microsoft.com/office/drawing/2014/main" id="{DB68948D-4645-4D5C-A808-448D1D38CE1E}"/>
              </a:ext>
            </a:extLst>
          </p:cNvPr>
          <p:cNvSpPr>
            <a:spLocks noGrp="1"/>
          </p:cNvSpPr>
          <p:nvPr>
            <p:ph type="title"/>
          </p:nvPr>
        </p:nvSpPr>
        <p:spPr/>
        <p:txBody>
          <a:bodyPr/>
          <a:lstStyle/>
          <a:p>
            <a:pPr algn="ctr"/>
            <a:r>
              <a:rPr lang="nl-NL" b="1" dirty="0">
                <a:solidFill>
                  <a:srgbClr val="A70E01"/>
                </a:solidFill>
              </a:rPr>
              <a:t>Zingen Psalm 98:2 NB</a:t>
            </a:r>
          </a:p>
        </p:txBody>
      </p:sp>
      <p:pic>
        <p:nvPicPr>
          <p:cNvPr id="5" name="Tijdelijke aanduiding voor inhoud 4">
            <a:extLst>
              <a:ext uri="{FF2B5EF4-FFF2-40B4-BE49-F238E27FC236}">
                <a16:creationId xmlns:a16="http://schemas.microsoft.com/office/drawing/2014/main" id="{DD289CDB-173C-4C2A-9358-4D0AE0036102}"/>
              </a:ext>
            </a:extLst>
          </p:cNvPr>
          <p:cNvPicPr>
            <a:picLocks noGrp="1" noChangeAspect="1"/>
          </p:cNvPicPr>
          <p:nvPr>
            <p:ph idx="1"/>
          </p:nvPr>
        </p:nvPicPr>
        <p:blipFill>
          <a:blip r:embed="rId2"/>
          <a:stretch>
            <a:fillRect/>
          </a:stretch>
        </p:blipFill>
        <p:spPr>
          <a:xfrm>
            <a:off x="9686925" y="0"/>
            <a:ext cx="2505075" cy="2190750"/>
          </a:xfrm>
          <a:prstGeom prst="rect">
            <a:avLst/>
          </a:prstGeom>
        </p:spPr>
      </p:pic>
      <p:sp>
        <p:nvSpPr>
          <p:cNvPr id="6" name="Tekstvak 5">
            <a:extLst>
              <a:ext uri="{FF2B5EF4-FFF2-40B4-BE49-F238E27FC236}">
                <a16:creationId xmlns:a16="http://schemas.microsoft.com/office/drawing/2014/main" id="{F6B53D9F-0D69-4DAE-9188-7E8D345CFAC6}"/>
              </a:ext>
            </a:extLst>
          </p:cNvPr>
          <p:cNvSpPr txBox="1"/>
          <p:nvPr/>
        </p:nvSpPr>
        <p:spPr>
          <a:xfrm>
            <a:off x="457200" y="1956391"/>
            <a:ext cx="11344939" cy="3539430"/>
          </a:xfrm>
          <a:prstGeom prst="rect">
            <a:avLst/>
          </a:prstGeom>
          <a:noFill/>
        </p:spPr>
        <p:txBody>
          <a:bodyPr wrap="square" rtlCol="0">
            <a:spAutoFit/>
          </a:bodyPr>
          <a:lstStyle/>
          <a:p>
            <a:pPr lvl="5"/>
            <a:r>
              <a:rPr lang="nl-NL" sz="2800" dirty="0"/>
              <a:t>God heeft gedacht aan Zijn genade,</a:t>
            </a:r>
          </a:p>
          <a:p>
            <a:pPr lvl="5"/>
            <a:r>
              <a:rPr lang="nl-NL" sz="2800" dirty="0"/>
              <a:t>Aan </a:t>
            </a:r>
            <a:r>
              <a:rPr lang="nl-NL" sz="2800" dirty="0" err="1"/>
              <a:t>Israel</a:t>
            </a:r>
            <a:r>
              <a:rPr lang="nl-NL" sz="2800" dirty="0"/>
              <a:t> zijn trouw getoond.</a:t>
            </a:r>
          </a:p>
          <a:p>
            <a:pPr lvl="5"/>
            <a:r>
              <a:rPr lang="nl-NL" sz="2800" dirty="0"/>
              <a:t>De verste landen slaan het gade,</a:t>
            </a:r>
          </a:p>
          <a:p>
            <a:pPr lvl="5"/>
            <a:r>
              <a:rPr lang="nl-NL" sz="2800" dirty="0"/>
              <a:t>Hoe Hij Zijn volk met heil bekroont.</a:t>
            </a:r>
          </a:p>
          <a:p>
            <a:pPr lvl="5"/>
            <a:r>
              <a:rPr lang="nl-NL" sz="2800" dirty="0"/>
              <a:t>Kom met een lofzang voor de HERE,</a:t>
            </a:r>
          </a:p>
          <a:p>
            <a:pPr lvl="5"/>
            <a:r>
              <a:rPr lang="nl-NL" sz="2800" dirty="0"/>
              <a:t>Juich, aarde, juich van louter vreugd!</a:t>
            </a:r>
          </a:p>
          <a:p>
            <a:pPr lvl="5"/>
            <a:r>
              <a:rPr lang="nl-NL" sz="2800" dirty="0"/>
              <a:t>Zing psalmen, onze God ter ere,</a:t>
            </a:r>
          </a:p>
          <a:p>
            <a:pPr lvl="5"/>
            <a:r>
              <a:rPr lang="nl-NL" sz="2800" dirty="0"/>
              <a:t>Breek uit in jubel, wees verheugd!</a:t>
            </a:r>
          </a:p>
        </p:txBody>
      </p:sp>
    </p:spTree>
    <p:extLst>
      <p:ext uri="{BB962C8B-B14F-4D97-AF65-F5344CB8AC3E}">
        <p14:creationId xmlns:p14="http://schemas.microsoft.com/office/powerpoint/2010/main" val="3940158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42AE16-E61D-48DA-BDB9-F46125E30A48}"/>
              </a:ext>
            </a:extLst>
          </p:cNvPr>
          <p:cNvSpPr>
            <a:spLocks noGrp="1"/>
          </p:cNvSpPr>
          <p:nvPr>
            <p:ph type="title"/>
          </p:nvPr>
        </p:nvSpPr>
        <p:spPr>
          <a:xfrm>
            <a:off x="762001" y="803325"/>
            <a:ext cx="5314536" cy="1325563"/>
          </a:xfrm>
        </p:spPr>
        <p:txBody>
          <a:bodyPr>
            <a:normAutofit/>
          </a:bodyPr>
          <a:lstStyle/>
          <a:p>
            <a:r>
              <a:rPr lang="nl-NL" dirty="0"/>
              <a:t> </a:t>
            </a:r>
            <a:r>
              <a:rPr lang="nl-NL" sz="5400" dirty="0"/>
              <a:t>Schriftlezing </a:t>
            </a:r>
            <a:endParaRPr lang="nl-NL" dirty="0"/>
          </a:p>
        </p:txBody>
      </p:sp>
      <p:sp>
        <p:nvSpPr>
          <p:cNvPr id="16" name="Content Placeholder 7">
            <a:extLst>
              <a:ext uri="{FF2B5EF4-FFF2-40B4-BE49-F238E27FC236}">
                <a16:creationId xmlns:a16="http://schemas.microsoft.com/office/drawing/2014/main" id="{3109C7E5-AF28-4BFB-A603-CFD60003205F}"/>
              </a:ext>
            </a:extLst>
          </p:cNvPr>
          <p:cNvSpPr>
            <a:spLocks noGrp="1"/>
          </p:cNvSpPr>
          <p:nvPr>
            <p:ph idx="1"/>
          </p:nvPr>
        </p:nvSpPr>
        <p:spPr>
          <a:xfrm>
            <a:off x="762000" y="2279018"/>
            <a:ext cx="5314543" cy="3375920"/>
          </a:xfrm>
        </p:spPr>
        <p:txBody>
          <a:bodyPr anchor="t">
            <a:normAutofit/>
          </a:bodyPr>
          <a:lstStyle/>
          <a:p>
            <a:pPr marL="0" indent="0" algn="ctr">
              <a:buNone/>
            </a:pPr>
            <a:endParaRPr lang="en-US" sz="4800" dirty="0"/>
          </a:p>
          <a:p>
            <a:pPr marL="0" indent="0" algn="ctr">
              <a:buNone/>
            </a:pPr>
            <a:r>
              <a:rPr lang="en-US" sz="4800" dirty="0"/>
              <a:t>Johannes  6:47-51</a:t>
            </a:r>
          </a:p>
        </p:txBody>
      </p:sp>
      <p:sp>
        <p:nvSpPr>
          <p:cNvPr id="21" name="Freeform: Shape 2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Tijdelijke aanduiding voor inhoud 3">
            <a:extLst>
              <a:ext uri="{FF2B5EF4-FFF2-40B4-BE49-F238E27FC236}">
                <a16:creationId xmlns:a16="http://schemas.microsoft.com/office/drawing/2014/main" id="{71CE1057-C358-4C25-8919-634F85B79DA1}"/>
              </a:ext>
            </a:extLst>
          </p:cNvPr>
          <p:cNvPicPr>
            <a:picLocks noChangeAspect="1"/>
          </p:cNvPicPr>
          <p:nvPr/>
        </p:nvPicPr>
        <p:blipFill rotWithShape="1">
          <a:blip r:embed="rId2"/>
          <a:srcRect l="7605" r="8239"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096715366"/>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454E571-6722-4DC2-972C-FC4EA9CD6B70}"/>
              </a:ext>
            </a:extLst>
          </p:cNvPr>
          <p:cNvPicPr>
            <a:picLocks noChangeAspect="1"/>
          </p:cNvPicPr>
          <p:nvPr/>
        </p:nvPicPr>
        <p:blipFill>
          <a:blip r:embed="rId2"/>
          <a:stretch>
            <a:fillRect/>
          </a:stretch>
        </p:blipFill>
        <p:spPr>
          <a:xfrm>
            <a:off x="0" y="0"/>
            <a:ext cx="2505075" cy="2190750"/>
          </a:xfrm>
          <a:prstGeom prst="rect">
            <a:avLst/>
          </a:prstGeom>
        </p:spPr>
      </p:pic>
      <p:sp>
        <p:nvSpPr>
          <p:cNvPr id="2" name="Titel 1">
            <a:extLst>
              <a:ext uri="{FF2B5EF4-FFF2-40B4-BE49-F238E27FC236}">
                <a16:creationId xmlns:a16="http://schemas.microsoft.com/office/drawing/2014/main" id="{DB68948D-4645-4D5C-A808-448D1D38CE1E}"/>
              </a:ext>
            </a:extLst>
          </p:cNvPr>
          <p:cNvSpPr>
            <a:spLocks noGrp="1"/>
          </p:cNvSpPr>
          <p:nvPr>
            <p:ph type="title"/>
          </p:nvPr>
        </p:nvSpPr>
        <p:spPr/>
        <p:txBody>
          <a:bodyPr/>
          <a:lstStyle/>
          <a:p>
            <a:pPr algn="ctr"/>
            <a:r>
              <a:rPr lang="nl-NL" b="1" dirty="0">
                <a:solidFill>
                  <a:srgbClr val="A70E01"/>
                </a:solidFill>
              </a:rPr>
              <a:t>Gedicht </a:t>
            </a:r>
            <a:br>
              <a:rPr lang="nl-NL" b="1" dirty="0">
                <a:solidFill>
                  <a:srgbClr val="A70E01"/>
                </a:solidFill>
              </a:rPr>
            </a:br>
            <a:r>
              <a:rPr lang="nl-NL" b="1" dirty="0">
                <a:solidFill>
                  <a:srgbClr val="A70E01"/>
                </a:solidFill>
              </a:rPr>
              <a:t>Het Brood des levens</a:t>
            </a:r>
          </a:p>
        </p:txBody>
      </p:sp>
      <p:pic>
        <p:nvPicPr>
          <p:cNvPr id="5" name="Tijdelijke aanduiding voor inhoud 4">
            <a:extLst>
              <a:ext uri="{FF2B5EF4-FFF2-40B4-BE49-F238E27FC236}">
                <a16:creationId xmlns:a16="http://schemas.microsoft.com/office/drawing/2014/main" id="{DD289CDB-173C-4C2A-9358-4D0AE0036102}"/>
              </a:ext>
            </a:extLst>
          </p:cNvPr>
          <p:cNvPicPr>
            <a:picLocks noGrp="1" noChangeAspect="1"/>
          </p:cNvPicPr>
          <p:nvPr>
            <p:ph idx="1"/>
          </p:nvPr>
        </p:nvPicPr>
        <p:blipFill>
          <a:blip r:embed="rId2"/>
          <a:stretch>
            <a:fillRect/>
          </a:stretch>
        </p:blipFill>
        <p:spPr>
          <a:xfrm>
            <a:off x="9686925" y="0"/>
            <a:ext cx="2505075" cy="2190750"/>
          </a:xfrm>
          <a:prstGeom prst="rect">
            <a:avLst/>
          </a:prstGeom>
        </p:spPr>
      </p:pic>
      <p:sp>
        <p:nvSpPr>
          <p:cNvPr id="6" name="Tekstvak 5">
            <a:extLst>
              <a:ext uri="{FF2B5EF4-FFF2-40B4-BE49-F238E27FC236}">
                <a16:creationId xmlns:a16="http://schemas.microsoft.com/office/drawing/2014/main" id="{F6B53D9F-0D69-4DAE-9188-7E8D345CFAC6}"/>
              </a:ext>
            </a:extLst>
          </p:cNvPr>
          <p:cNvSpPr txBox="1"/>
          <p:nvPr/>
        </p:nvSpPr>
        <p:spPr>
          <a:xfrm>
            <a:off x="542261" y="2190750"/>
            <a:ext cx="11344939" cy="4524315"/>
          </a:xfrm>
          <a:prstGeom prst="rect">
            <a:avLst/>
          </a:prstGeom>
          <a:noFill/>
        </p:spPr>
        <p:txBody>
          <a:bodyPr wrap="square" rtlCol="0">
            <a:spAutoFit/>
          </a:bodyPr>
          <a:lstStyle/>
          <a:p>
            <a:pPr lvl="5"/>
            <a:r>
              <a:rPr lang="nl-NL" sz="3200" dirty="0"/>
              <a:t>Jezus Christus, ’t Brood des Levens,</a:t>
            </a:r>
          </a:p>
          <a:p>
            <a:pPr lvl="5"/>
            <a:r>
              <a:rPr lang="nl-NL" sz="3200" dirty="0"/>
              <a:t>Uit de hemel neergedaald,</a:t>
            </a:r>
          </a:p>
          <a:p>
            <a:pPr lvl="5"/>
            <a:r>
              <a:rPr lang="nl-NL" sz="3200" dirty="0"/>
              <a:t>Zoon van God en mensen tevens,</a:t>
            </a:r>
          </a:p>
          <a:p>
            <a:pPr lvl="5"/>
            <a:r>
              <a:rPr lang="nl-NL" sz="3200" dirty="0"/>
              <a:t>Heeft voor onze schuld betaald.</a:t>
            </a:r>
          </a:p>
          <a:p>
            <a:pPr lvl="5"/>
            <a:r>
              <a:rPr lang="nl-NL" sz="3200" dirty="0"/>
              <a:t>Niets op aard’ kan vrede geven</a:t>
            </a:r>
          </a:p>
          <a:p>
            <a:pPr lvl="5"/>
            <a:r>
              <a:rPr lang="nl-NL" sz="3200" dirty="0"/>
              <a:t>Dan het kruis van </a:t>
            </a:r>
            <a:r>
              <a:rPr lang="nl-NL" sz="3200" dirty="0" err="1"/>
              <a:t>Golgotha</a:t>
            </a:r>
            <a:r>
              <a:rPr lang="nl-NL" sz="3200" dirty="0"/>
              <a:t>…</a:t>
            </a:r>
          </a:p>
          <a:p>
            <a:pPr lvl="5"/>
            <a:r>
              <a:rPr lang="nl-NL" sz="3200" dirty="0"/>
              <a:t>Jezus’ sterven geeft ons leven,</a:t>
            </a:r>
          </a:p>
          <a:p>
            <a:pPr lvl="5"/>
            <a:r>
              <a:rPr lang="nl-NL" sz="3200" dirty="0"/>
              <a:t>Wat een wonder van </a:t>
            </a:r>
            <a:r>
              <a:rPr lang="nl-NL" sz="3200" dirty="0" err="1"/>
              <a:t>genâ</a:t>
            </a:r>
            <a:r>
              <a:rPr lang="nl-NL" sz="3200" dirty="0"/>
              <a:t>!</a:t>
            </a:r>
          </a:p>
          <a:p>
            <a:pPr lvl="5"/>
            <a:endParaRPr lang="nl-NL" sz="3200" dirty="0"/>
          </a:p>
        </p:txBody>
      </p:sp>
    </p:spTree>
    <p:extLst>
      <p:ext uri="{BB962C8B-B14F-4D97-AF65-F5344CB8AC3E}">
        <p14:creationId xmlns:p14="http://schemas.microsoft.com/office/powerpoint/2010/main" val="417601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454E571-6722-4DC2-972C-FC4EA9CD6B70}"/>
              </a:ext>
            </a:extLst>
          </p:cNvPr>
          <p:cNvPicPr>
            <a:picLocks noChangeAspect="1"/>
          </p:cNvPicPr>
          <p:nvPr/>
        </p:nvPicPr>
        <p:blipFill>
          <a:blip r:embed="rId2"/>
          <a:stretch>
            <a:fillRect/>
          </a:stretch>
        </p:blipFill>
        <p:spPr>
          <a:xfrm>
            <a:off x="0" y="0"/>
            <a:ext cx="2505075" cy="2190750"/>
          </a:xfrm>
          <a:prstGeom prst="rect">
            <a:avLst/>
          </a:prstGeom>
        </p:spPr>
      </p:pic>
      <p:sp>
        <p:nvSpPr>
          <p:cNvPr id="2" name="Titel 1">
            <a:extLst>
              <a:ext uri="{FF2B5EF4-FFF2-40B4-BE49-F238E27FC236}">
                <a16:creationId xmlns:a16="http://schemas.microsoft.com/office/drawing/2014/main" id="{DB68948D-4645-4D5C-A808-448D1D38CE1E}"/>
              </a:ext>
            </a:extLst>
          </p:cNvPr>
          <p:cNvSpPr>
            <a:spLocks noGrp="1"/>
          </p:cNvSpPr>
          <p:nvPr>
            <p:ph type="title"/>
          </p:nvPr>
        </p:nvSpPr>
        <p:spPr/>
        <p:txBody>
          <a:bodyPr/>
          <a:lstStyle/>
          <a:p>
            <a:pPr algn="ctr"/>
            <a:r>
              <a:rPr lang="nl-NL" b="1" dirty="0">
                <a:solidFill>
                  <a:srgbClr val="A70E01"/>
                </a:solidFill>
              </a:rPr>
              <a:t>Gedicht </a:t>
            </a:r>
            <a:br>
              <a:rPr lang="nl-NL" b="1" dirty="0">
                <a:solidFill>
                  <a:srgbClr val="A70E01"/>
                </a:solidFill>
              </a:rPr>
            </a:br>
            <a:r>
              <a:rPr lang="nl-NL" b="1" dirty="0">
                <a:solidFill>
                  <a:srgbClr val="A70E01"/>
                </a:solidFill>
              </a:rPr>
              <a:t>Het Brood des levens</a:t>
            </a:r>
          </a:p>
        </p:txBody>
      </p:sp>
      <p:pic>
        <p:nvPicPr>
          <p:cNvPr id="5" name="Tijdelijke aanduiding voor inhoud 4">
            <a:extLst>
              <a:ext uri="{FF2B5EF4-FFF2-40B4-BE49-F238E27FC236}">
                <a16:creationId xmlns:a16="http://schemas.microsoft.com/office/drawing/2014/main" id="{DD289CDB-173C-4C2A-9358-4D0AE0036102}"/>
              </a:ext>
            </a:extLst>
          </p:cNvPr>
          <p:cNvPicPr>
            <a:picLocks noGrp="1" noChangeAspect="1"/>
          </p:cNvPicPr>
          <p:nvPr>
            <p:ph idx="1"/>
          </p:nvPr>
        </p:nvPicPr>
        <p:blipFill>
          <a:blip r:embed="rId2"/>
          <a:stretch>
            <a:fillRect/>
          </a:stretch>
        </p:blipFill>
        <p:spPr>
          <a:xfrm>
            <a:off x="9686925" y="0"/>
            <a:ext cx="2505075" cy="2190750"/>
          </a:xfrm>
          <a:prstGeom prst="rect">
            <a:avLst/>
          </a:prstGeom>
        </p:spPr>
      </p:pic>
      <p:sp>
        <p:nvSpPr>
          <p:cNvPr id="6" name="Tekstvak 5">
            <a:extLst>
              <a:ext uri="{FF2B5EF4-FFF2-40B4-BE49-F238E27FC236}">
                <a16:creationId xmlns:a16="http://schemas.microsoft.com/office/drawing/2014/main" id="{F6B53D9F-0D69-4DAE-9188-7E8D345CFAC6}"/>
              </a:ext>
            </a:extLst>
          </p:cNvPr>
          <p:cNvSpPr txBox="1"/>
          <p:nvPr/>
        </p:nvSpPr>
        <p:spPr>
          <a:xfrm>
            <a:off x="542261" y="2190750"/>
            <a:ext cx="11344939" cy="5016758"/>
          </a:xfrm>
          <a:prstGeom prst="rect">
            <a:avLst/>
          </a:prstGeom>
          <a:noFill/>
        </p:spPr>
        <p:txBody>
          <a:bodyPr wrap="square" rtlCol="0">
            <a:spAutoFit/>
          </a:bodyPr>
          <a:lstStyle/>
          <a:p>
            <a:pPr lvl="5"/>
            <a:r>
              <a:rPr lang="nl-NL" sz="3200" dirty="0"/>
              <a:t>“Leer mij leven</a:t>
            </a:r>
          </a:p>
          <a:p>
            <a:pPr lvl="5"/>
            <a:r>
              <a:rPr lang="nl-NL" sz="3200" dirty="0"/>
              <a:t> van Uw kruisdood,</a:t>
            </a:r>
          </a:p>
          <a:p>
            <a:pPr lvl="5"/>
            <a:r>
              <a:rPr lang="nl-NL" sz="3200" dirty="0"/>
              <a:t>Leer mij drinken van Uw bloed.</a:t>
            </a:r>
          </a:p>
          <a:p>
            <a:pPr lvl="5"/>
            <a:r>
              <a:rPr lang="nl-NL" sz="3200" dirty="0"/>
              <a:t>Wees voor mij geen steen van aanstoot,</a:t>
            </a:r>
          </a:p>
          <a:p>
            <a:pPr lvl="5"/>
            <a:r>
              <a:rPr lang="nl-NL" sz="3200" dirty="0"/>
              <a:t>Maar de bron die leven doet.</a:t>
            </a:r>
          </a:p>
          <a:p>
            <a:pPr lvl="5"/>
            <a:r>
              <a:rPr lang="nl-NL" sz="3200" dirty="0"/>
              <a:t>Leer mij van Uw vlees te eten,</a:t>
            </a:r>
          </a:p>
          <a:p>
            <a:pPr lvl="5"/>
            <a:r>
              <a:rPr lang="nl-NL" sz="3200" dirty="0"/>
              <a:t>Doe mij van mijzelf ontdaan,</a:t>
            </a:r>
          </a:p>
          <a:p>
            <a:pPr lvl="5"/>
            <a:r>
              <a:rPr lang="nl-NL" sz="3200" dirty="0"/>
              <a:t>Eigen wil en wet vergeten,</a:t>
            </a:r>
          </a:p>
          <a:p>
            <a:pPr lvl="5"/>
            <a:r>
              <a:rPr lang="nl-NL" sz="3200" dirty="0"/>
              <a:t>Zo de weg ten leven gaan.”		</a:t>
            </a:r>
            <a:r>
              <a:rPr lang="nl-NL" sz="2400" dirty="0"/>
              <a:t>(Joke van Sliedrecht) </a:t>
            </a:r>
          </a:p>
          <a:p>
            <a:pPr lvl="5"/>
            <a:endParaRPr lang="nl-NL" sz="3200" dirty="0"/>
          </a:p>
        </p:txBody>
      </p:sp>
    </p:spTree>
    <p:extLst>
      <p:ext uri="{BB962C8B-B14F-4D97-AF65-F5344CB8AC3E}">
        <p14:creationId xmlns:p14="http://schemas.microsoft.com/office/powerpoint/2010/main" val="2276092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42AE16-E61D-48DA-BDB9-F46125E30A48}"/>
              </a:ext>
            </a:extLst>
          </p:cNvPr>
          <p:cNvSpPr>
            <a:spLocks noGrp="1"/>
          </p:cNvSpPr>
          <p:nvPr>
            <p:ph type="title"/>
          </p:nvPr>
        </p:nvSpPr>
        <p:spPr>
          <a:xfrm>
            <a:off x="762001" y="803325"/>
            <a:ext cx="5314536" cy="1325563"/>
          </a:xfrm>
        </p:spPr>
        <p:txBody>
          <a:bodyPr>
            <a:normAutofit/>
          </a:bodyPr>
          <a:lstStyle/>
          <a:p>
            <a:r>
              <a:rPr lang="nl-NL" dirty="0"/>
              <a:t> </a:t>
            </a:r>
          </a:p>
        </p:txBody>
      </p:sp>
      <p:sp>
        <p:nvSpPr>
          <p:cNvPr id="16" name="Content Placeholder 7">
            <a:extLst>
              <a:ext uri="{FF2B5EF4-FFF2-40B4-BE49-F238E27FC236}">
                <a16:creationId xmlns:a16="http://schemas.microsoft.com/office/drawing/2014/main" id="{3109C7E5-AF28-4BFB-A603-CFD60003205F}"/>
              </a:ext>
            </a:extLst>
          </p:cNvPr>
          <p:cNvSpPr>
            <a:spLocks noGrp="1"/>
          </p:cNvSpPr>
          <p:nvPr>
            <p:ph idx="1"/>
          </p:nvPr>
        </p:nvSpPr>
        <p:spPr>
          <a:xfrm>
            <a:off x="762000" y="2279018"/>
            <a:ext cx="5314543" cy="3375920"/>
          </a:xfrm>
        </p:spPr>
        <p:txBody>
          <a:bodyPr anchor="t">
            <a:normAutofit/>
          </a:bodyPr>
          <a:lstStyle/>
          <a:p>
            <a:pPr marL="0" indent="0" algn="ctr">
              <a:buNone/>
            </a:pPr>
            <a:r>
              <a:rPr lang="en-US" sz="6000" dirty="0"/>
              <a:t>Welkom </a:t>
            </a:r>
          </a:p>
        </p:txBody>
      </p:sp>
      <p:sp>
        <p:nvSpPr>
          <p:cNvPr id="21" name="Freeform: Shape 2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Tijdelijke aanduiding voor inhoud 3">
            <a:extLst>
              <a:ext uri="{FF2B5EF4-FFF2-40B4-BE49-F238E27FC236}">
                <a16:creationId xmlns:a16="http://schemas.microsoft.com/office/drawing/2014/main" id="{71CE1057-C358-4C25-8919-634F85B79DA1}"/>
              </a:ext>
            </a:extLst>
          </p:cNvPr>
          <p:cNvPicPr>
            <a:picLocks noChangeAspect="1"/>
          </p:cNvPicPr>
          <p:nvPr/>
        </p:nvPicPr>
        <p:blipFill rotWithShape="1">
          <a:blip r:embed="rId2"/>
          <a:srcRect l="7605" r="8239"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822258243"/>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42AE16-E61D-48DA-BDB9-F46125E30A48}"/>
              </a:ext>
            </a:extLst>
          </p:cNvPr>
          <p:cNvSpPr>
            <a:spLocks noGrp="1"/>
          </p:cNvSpPr>
          <p:nvPr>
            <p:ph type="title"/>
          </p:nvPr>
        </p:nvSpPr>
        <p:spPr>
          <a:xfrm>
            <a:off x="202019" y="1339702"/>
            <a:ext cx="5655292" cy="5264231"/>
          </a:xfrm>
        </p:spPr>
        <p:txBody>
          <a:bodyPr vert="horz" lIns="91440" tIns="45720" rIns="91440" bIns="45720" rtlCol="0" anchor="t">
            <a:normAutofit fontScale="90000"/>
          </a:bodyPr>
          <a:lstStyle/>
          <a:p>
            <a:r>
              <a:rPr lang="nl-NL" sz="3600" dirty="0"/>
              <a:t>De ontmoeting met de Heere Jezus op aarde dwingt mensen tot keuzes. Veel van Zijn volgelingen verlaten Hem. Zij verwachten een aardse Koning. </a:t>
            </a:r>
            <a:br>
              <a:rPr lang="nl-NL" sz="3600" dirty="0"/>
            </a:br>
            <a:r>
              <a:rPr lang="nl-NL" sz="3600" dirty="0"/>
              <a:t>Als de Heere Jezus aan Zijn discipelen vraagt of zij ook niet weg willen, spreekt Petrus zijn geloofsbelijdenis uit: “Tot Wie zouden wij anders gaan? Gij zijt de Christus, de Zoon van de levende God!”</a:t>
            </a:r>
            <a:br>
              <a:rPr lang="nl-NL" sz="3600" dirty="0"/>
            </a:br>
            <a:endParaRPr lang="en-US" sz="4800" dirty="0"/>
          </a:p>
        </p:txBody>
      </p:sp>
      <p:sp>
        <p:nvSpPr>
          <p:cNvPr id="16" name="Content Placeholder 7">
            <a:extLst>
              <a:ext uri="{FF2B5EF4-FFF2-40B4-BE49-F238E27FC236}">
                <a16:creationId xmlns:a16="http://schemas.microsoft.com/office/drawing/2014/main" id="{3109C7E5-AF28-4BFB-A603-CFD60003205F}"/>
              </a:ext>
            </a:extLst>
          </p:cNvPr>
          <p:cNvSpPr>
            <a:spLocks noGrp="1"/>
          </p:cNvSpPr>
          <p:nvPr>
            <p:ph idx="1"/>
          </p:nvPr>
        </p:nvSpPr>
        <p:spPr>
          <a:xfrm>
            <a:off x="804673" y="254066"/>
            <a:ext cx="4524973" cy="972180"/>
          </a:xfrm>
        </p:spPr>
        <p:txBody>
          <a:bodyPr vert="horz" lIns="91440" tIns="45720" rIns="91440" bIns="45720" rtlCol="0" anchor="b">
            <a:normAutofit/>
          </a:bodyPr>
          <a:lstStyle/>
          <a:p>
            <a:pPr marL="0" indent="0">
              <a:buNone/>
            </a:pPr>
            <a:r>
              <a:rPr lang="en-US" sz="4000" b="1" dirty="0"/>
              <a:t>Stem </a:t>
            </a:r>
            <a:endParaRPr lang="en-US" sz="4000" dirty="0"/>
          </a:p>
        </p:txBody>
      </p:sp>
      <p:sp>
        <p:nvSpPr>
          <p:cNvPr id="26" name="Freeform: Shape 25">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Tijdelijke aanduiding voor inhoud 3">
            <a:extLst>
              <a:ext uri="{FF2B5EF4-FFF2-40B4-BE49-F238E27FC236}">
                <a16:creationId xmlns:a16="http://schemas.microsoft.com/office/drawing/2014/main" id="{71CE1057-C358-4C25-8919-634F85B79DA1}"/>
              </a:ext>
            </a:extLst>
          </p:cNvPr>
          <p:cNvPicPr>
            <a:picLocks noChangeAspect="1"/>
          </p:cNvPicPr>
          <p:nvPr/>
        </p:nvPicPr>
        <p:blipFill rotWithShape="1">
          <a:blip r:embed="rId2"/>
          <a:srcRect l="6942" r="7577" b="1"/>
          <a:stretch/>
        </p:blipFill>
        <p:spPr>
          <a:xfrm>
            <a:off x="6021086" y="544777"/>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Tree>
    <p:extLst>
      <p:ext uri="{BB962C8B-B14F-4D97-AF65-F5344CB8AC3E}">
        <p14:creationId xmlns:p14="http://schemas.microsoft.com/office/powerpoint/2010/main" val="1092704932"/>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454E571-6722-4DC2-972C-FC4EA9CD6B70}"/>
              </a:ext>
            </a:extLst>
          </p:cNvPr>
          <p:cNvPicPr>
            <a:picLocks noChangeAspect="1"/>
          </p:cNvPicPr>
          <p:nvPr/>
        </p:nvPicPr>
        <p:blipFill>
          <a:blip r:embed="rId2"/>
          <a:stretch>
            <a:fillRect/>
          </a:stretch>
        </p:blipFill>
        <p:spPr>
          <a:xfrm>
            <a:off x="0" y="0"/>
            <a:ext cx="2505075" cy="2190750"/>
          </a:xfrm>
          <a:prstGeom prst="rect">
            <a:avLst/>
          </a:prstGeom>
        </p:spPr>
      </p:pic>
      <p:sp>
        <p:nvSpPr>
          <p:cNvPr id="2" name="Titel 1">
            <a:extLst>
              <a:ext uri="{FF2B5EF4-FFF2-40B4-BE49-F238E27FC236}">
                <a16:creationId xmlns:a16="http://schemas.microsoft.com/office/drawing/2014/main" id="{DB68948D-4645-4D5C-A808-448D1D38CE1E}"/>
              </a:ext>
            </a:extLst>
          </p:cNvPr>
          <p:cNvSpPr>
            <a:spLocks noGrp="1"/>
          </p:cNvSpPr>
          <p:nvPr>
            <p:ph type="title"/>
          </p:nvPr>
        </p:nvSpPr>
        <p:spPr/>
        <p:txBody>
          <a:bodyPr/>
          <a:lstStyle/>
          <a:p>
            <a:pPr algn="ctr"/>
            <a:r>
              <a:rPr lang="nl-NL" b="1" dirty="0">
                <a:solidFill>
                  <a:srgbClr val="A70E01"/>
                </a:solidFill>
              </a:rPr>
              <a:t>Zingen: </a:t>
            </a:r>
            <a:br>
              <a:rPr lang="nl-NL" b="1" dirty="0">
                <a:solidFill>
                  <a:srgbClr val="A70E01"/>
                </a:solidFill>
              </a:rPr>
            </a:br>
            <a:r>
              <a:rPr lang="nl-NL" b="1" dirty="0">
                <a:solidFill>
                  <a:srgbClr val="A70E01"/>
                </a:solidFill>
              </a:rPr>
              <a:t>Op toonhoogte 189: 1, 2 en 4 </a:t>
            </a:r>
          </a:p>
        </p:txBody>
      </p:sp>
      <p:pic>
        <p:nvPicPr>
          <p:cNvPr id="5" name="Tijdelijke aanduiding voor inhoud 4">
            <a:extLst>
              <a:ext uri="{FF2B5EF4-FFF2-40B4-BE49-F238E27FC236}">
                <a16:creationId xmlns:a16="http://schemas.microsoft.com/office/drawing/2014/main" id="{DD289CDB-173C-4C2A-9358-4D0AE0036102}"/>
              </a:ext>
            </a:extLst>
          </p:cNvPr>
          <p:cNvPicPr>
            <a:picLocks noGrp="1" noChangeAspect="1"/>
          </p:cNvPicPr>
          <p:nvPr>
            <p:ph idx="1"/>
          </p:nvPr>
        </p:nvPicPr>
        <p:blipFill>
          <a:blip r:embed="rId2"/>
          <a:stretch>
            <a:fillRect/>
          </a:stretch>
        </p:blipFill>
        <p:spPr>
          <a:xfrm>
            <a:off x="9686925" y="0"/>
            <a:ext cx="2505075" cy="2190750"/>
          </a:xfrm>
          <a:prstGeom prst="rect">
            <a:avLst/>
          </a:prstGeom>
        </p:spPr>
      </p:pic>
      <p:sp>
        <p:nvSpPr>
          <p:cNvPr id="6" name="Tekstvak 5">
            <a:extLst>
              <a:ext uri="{FF2B5EF4-FFF2-40B4-BE49-F238E27FC236}">
                <a16:creationId xmlns:a16="http://schemas.microsoft.com/office/drawing/2014/main" id="{F6B53D9F-0D69-4DAE-9188-7E8D345CFAC6}"/>
              </a:ext>
            </a:extLst>
          </p:cNvPr>
          <p:cNvSpPr txBox="1"/>
          <p:nvPr/>
        </p:nvSpPr>
        <p:spPr>
          <a:xfrm>
            <a:off x="499730" y="2030115"/>
            <a:ext cx="11344939" cy="3477875"/>
          </a:xfrm>
          <a:prstGeom prst="rect">
            <a:avLst/>
          </a:prstGeom>
          <a:noFill/>
        </p:spPr>
        <p:txBody>
          <a:bodyPr wrap="square" rtlCol="0">
            <a:spAutoFit/>
          </a:bodyPr>
          <a:lstStyle/>
          <a:p>
            <a:pPr lvl="5"/>
            <a:endParaRPr lang="nl-NL" sz="3200" dirty="0"/>
          </a:p>
          <a:p>
            <a:pPr lvl="5"/>
            <a:r>
              <a:rPr lang="nl-NL" sz="3200" dirty="0"/>
              <a:t>O Heer die onze Vader zijt,</a:t>
            </a:r>
          </a:p>
          <a:p>
            <a:pPr lvl="5"/>
            <a:r>
              <a:rPr lang="nl-NL" sz="3200" dirty="0"/>
              <a:t>Vergeef ons onze schuld.</a:t>
            </a:r>
          </a:p>
          <a:p>
            <a:pPr lvl="5"/>
            <a:r>
              <a:rPr lang="nl-NL" sz="3200" dirty="0"/>
              <a:t>Wijs ons de weg der zaligheid,</a:t>
            </a:r>
          </a:p>
          <a:p>
            <a:pPr lvl="5"/>
            <a:r>
              <a:rPr lang="nl-NL" sz="3200" dirty="0"/>
              <a:t>En laat ons hart, door U geleid,</a:t>
            </a:r>
          </a:p>
          <a:p>
            <a:pPr lvl="5"/>
            <a:r>
              <a:rPr lang="nl-NL" sz="3200" dirty="0"/>
              <a:t>Met liefde zijn vervuld.</a:t>
            </a:r>
          </a:p>
          <a:p>
            <a:pPr lvl="5"/>
            <a:endParaRPr lang="nl-NL" sz="2800" dirty="0"/>
          </a:p>
        </p:txBody>
      </p:sp>
    </p:spTree>
    <p:extLst>
      <p:ext uri="{BB962C8B-B14F-4D97-AF65-F5344CB8AC3E}">
        <p14:creationId xmlns:p14="http://schemas.microsoft.com/office/powerpoint/2010/main" val="519807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454E571-6722-4DC2-972C-FC4EA9CD6B70}"/>
              </a:ext>
            </a:extLst>
          </p:cNvPr>
          <p:cNvPicPr>
            <a:picLocks noChangeAspect="1"/>
          </p:cNvPicPr>
          <p:nvPr/>
        </p:nvPicPr>
        <p:blipFill>
          <a:blip r:embed="rId2"/>
          <a:stretch>
            <a:fillRect/>
          </a:stretch>
        </p:blipFill>
        <p:spPr>
          <a:xfrm>
            <a:off x="0" y="0"/>
            <a:ext cx="2505075" cy="2190750"/>
          </a:xfrm>
          <a:prstGeom prst="rect">
            <a:avLst/>
          </a:prstGeom>
        </p:spPr>
      </p:pic>
      <p:sp>
        <p:nvSpPr>
          <p:cNvPr id="2" name="Titel 1">
            <a:extLst>
              <a:ext uri="{FF2B5EF4-FFF2-40B4-BE49-F238E27FC236}">
                <a16:creationId xmlns:a16="http://schemas.microsoft.com/office/drawing/2014/main" id="{DB68948D-4645-4D5C-A808-448D1D38CE1E}"/>
              </a:ext>
            </a:extLst>
          </p:cNvPr>
          <p:cNvSpPr>
            <a:spLocks noGrp="1"/>
          </p:cNvSpPr>
          <p:nvPr>
            <p:ph type="title"/>
          </p:nvPr>
        </p:nvSpPr>
        <p:spPr/>
        <p:txBody>
          <a:bodyPr/>
          <a:lstStyle/>
          <a:p>
            <a:pPr algn="ctr"/>
            <a:r>
              <a:rPr lang="nl-NL" b="1" dirty="0">
                <a:solidFill>
                  <a:srgbClr val="A70E01"/>
                </a:solidFill>
              </a:rPr>
              <a:t>Zingen: </a:t>
            </a:r>
            <a:br>
              <a:rPr lang="nl-NL" b="1" dirty="0">
                <a:solidFill>
                  <a:srgbClr val="A70E01"/>
                </a:solidFill>
              </a:rPr>
            </a:br>
            <a:r>
              <a:rPr lang="nl-NL" b="1" dirty="0">
                <a:solidFill>
                  <a:srgbClr val="A70E01"/>
                </a:solidFill>
              </a:rPr>
              <a:t>Op toonhoogte 189: 1, 2 en 4 </a:t>
            </a:r>
          </a:p>
        </p:txBody>
      </p:sp>
      <p:pic>
        <p:nvPicPr>
          <p:cNvPr id="5" name="Tijdelijke aanduiding voor inhoud 4">
            <a:extLst>
              <a:ext uri="{FF2B5EF4-FFF2-40B4-BE49-F238E27FC236}">
                <a16:creationId xmlns:a16="http://schemas.microsoft.com/office/drawing/2014/main" id="{DD289CDB-173C-4C2A-9358-4D0AE0036102}"/>
              </a:ext>
            </a:extLst>
          </p:cNvPr>
          <p:cNvPicPr>
            <a:picLocks noGrp="1" noChangeAspect="1"/>
          </p:cNvPicPr>
          <p:nvPr>
            <p:ph idx="1"/>
          </p:nvPr>
        </p:nvPicPr>
        <p:blipFill>
          <a:blip r:embed="rId2"/>
          <a:stretch>
            <a:fillRect/>
          </a:stretch>
        </p:blipFill>
        <p:spPr>
          <a:xfrm>
            <a:off x="9686925" y="0"/>
            <a:ext cx="2505075" cy="2190750"/>
          </a:xfrm>
          <a:prstGeom prst="rect">
            <a:avLst/>
          </a:prstGeom>
        </p:spPr>
      </p:pic>
      <p:sp>
        <p:nvSpPr>
          <p:cNvPr id="6" name="Tekstvak 5">
            <a:extLst>
              <a:ext uri="{FF2B5EF4-FFF2-40B4-BE49-F238E27FC236}">
                <a16:creationId xmlns:a16="http://schemas.microsoft.com/office/drawing/2014/main" id="{F6B53D9F-0D69-4DAE-9188-7E8D345CFAC6}"/>
              </a:ext>
            </a:extLst>
          </p:cNvPr>
          <p:cNvSpPr txBox="1"/>
          <p:nvPr/>
        </p:nvSpPr>
        <p:spPr>
          <a:xfrm>
            <a:off x="499730" y="2030115"/>
            <a:ext cx="11344939" cy="3477875"/>
          </a:xfrm>
          <a:prstGeom prst="rect">
            <a:avLst/>
          </a:prstGeom>
          <a:noFill/>
        </p:spPr>
        <p:txBody>
          <a:bodyPr wrap="square" rtlCol="0">
            <a:spAutoFit/>
          </a:bodyPr>
          <a:lstStyle/>
          <a:p>
            <a:pPr lvl="5"/>
            <a:endParaRPr lang="nl-NL" sz="3200" dirty="0"/>
          </a:p>
          <a:p>
            <a:pPr lvl="5"/>
            <a:r>
              <a:rPr lang="nl-NL" sz="3200" dirty="0"/>
              <a:t>Geef dat uw roepstem wordt gehoord,</a:t>
            </a:r>
          </a:p>
          <a:p>
            <a:pPr lvl="5"/>
            <a:r>
              <a:rPr lang="nl-NL" sz="3200" dirty="0"/>
              <a:t>Als eenmaal bij de zee.</a:t>
            </a:r>
          </a:p>
          <a:p>
            <a:pPr lvl="5"/>
            <a:r>
              <a:rPr lang="nl-NL" sz="3200" dirty="0"/>
              <a:t>Geef dat ook wij uw nodend woord</a:t>
            </a:r>
          </a:p>
          <a:p>
            <a:pPr lvl="5"/>
            <a:r>
              <a:rPr lang="nl-NL" sz="3200" dirty="0"/>
              <a:t>Vertrouwen, volgen ongestoord,</a:t>
            </a:r>
          </a:p>
          <a:p>
            <a:pPr lvl="5"/>
            <a:r>
              <a:rPr lang="nl-NL" sz="3200" dirty="0"/>
              <a:t>Op weg gaan met U mee.</a:t>
            </a:r>
          </a:p>
          <a:p>
            <a:pPr lvl="5"/>
            <a:endParaRPr lang="nl-NL" sz="2800" dirty="0"/>
          </a:p>
        </p:txBody>
      </p:sp>
    </p:spTree>
    <p:extLst>
      <p:ext uri="{BB962C8B-B14F-4D97-AF65-F5344CB8AC3E}">
        <p14:creationId xmlns:p14="http://schemas.microsoft.com/office/powerpoint/2010/main" val="2103987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454E571-6722-4DC2-972C-FC4EA9CD6B70}"/>
              </a:ext>
            </a:extLst>
          </p:cNvPr>
          <p:cNvPicPr>
            <a:picLocks noChangeAspect="1"/>
          </p:cNvPicPr>
          <p:nvPr/>
        </p:nvPicPr>
        <p:blipFill>
          <a:blip r:embed="rId2"/>
          <a:stretch>
            <a:fillRect/>
          </a:stretch>
        </p:blipFill>
        <p:spPr>
          <a:xfrm>
            <a:off x="0" y="0"/>
            <a:ext cx="2505075" cy="2190750"/>
          </a:xfrm>
          <a:prstGeom prst="rect">
            <a:avLst/>
          </a:prstGeom>
        </p:spPr>
      </p:pic>
      <p:sp>
        <p:nvSpPr>
          <p:cNvPr id="2" name="Titel 1">
            <a:extLst>
              <a:ext uri="{FF2B5EF4-FFF2-40B4-BE49-F238E27FC236}">
                <a16:creationId xmlns:a16="http://schemas.microsoft.com/office/drawing/2014/main" id="{DB68948D-4645-4D5C-A808-448D1D38CE1E}"/>
              </a:ext>
            </a:extLst>
          </p:cNvPr>
          <p:cNvSpPr>
            <a:spLocks noGrp="1"/>
          </p:cNvSpPr>
          <p:nvPr>
            <p:ph type="title"/>
          </p:nvPr>
        </p:nvSpPr>
        <p:spPr/>
        <p:txBody>
          <a:bodyPr/>
          <a:lstStyle/>
          <a:p>
            <a:pPr algn="ctr"/>
            <a:r>
              <a:rPr lang="nl-NL" b="1" dirty="0">
                <a:solidFill>
                  <a:srgbClr val="A70E01"/>
                </a:solidFill>
              </a:rPr>
              <a:t>Zingen: </a:t>
            </a:r>
            <a:br>
              <a:rPr lang="nl-NL" b="1" dirty="0">
                <a:solidFill>
                  <a:srgbClr val="A70E01"/>
                </a:solidFill>
              </a:rPr>
            </a:br>
            <a:r>
              <a:rPr lang="nl-NL" b="1" dirty="0">
                <a:solidFill>
                  <a:srgbClr val="A70E01"/>
                </a:solidFill>
              </a:rPr>
              <a:t>Op toonhoogte 189: 1, 2 en 4 </a:t>
            </a:r>
          </a:p>
        </p:txBody>
      </p:sp>
      <p:pic>
        <p:nvPicPr>
          <p:cNvPr id="5" name="Tijdelijke aanduiding voor inhoud 4">
            <a:extLst>
              <a:ext uri="{FF2B5EF4-FFF2-40B4-BE49-F238E27FC236}">
                <a16:creationId xmlns:a16="http://schemas.microsoft.com/office/drawing/2014/main" id="{DD289CDB-173C-4C2A-9358-4D0AE0036102}"/>
              </a:ext>
            </a:extLst>
          </p:cNvPr>
          <p:cNvPicPr>
            <a:picLocks noGrp="1" noChangeAspect="1"/>
          </p:cNvPicPr>
          <p:nvPr>
            <p:ph idx="1"/>
          </p:nvPr>
        </p:nvPicPr>
        <p:blipFill>
          <a:blip r:embed="rId2"/>
          <a:stretch>
            <a:fillRect/>
          </a:stretch>
        </p:blipFill>
        <p:spPr>
          <a:xfrm>
            <a:off x="9686925" y="0"/>
            <a:ext cx="2505075" cy="2190750"/>
          </a:xfrm>
          <a:prstGeom prst="rect">
            <a:avLst/>
          </a:prstGeom>
        </p:spPr>
      </p:pic>
      <p:sp>
        <p:nvSpPr>
          <p:cNvPr id="6" name="Tekstvak 5">
            <a:extLst>
              <a:ext uri="{FF2B5EF4-FFF2-40B4-BE49-F238E27FC236}">
                <a16:creationId xmlns:a16="http://schemas.microsoft.com/office/drawing/2014/main" id="{F6B53D9F-0D69-4DAE-9188-7E8D345CFAC6}"/>
              </a:ext>
            </a:extLst>
          </p:cNvPr>
          <p:cNvSpPr txBox="1"/>
          <p:nvPr/>
        </p:nvSpPr>
        <p:spPr>
          <a:xfrm>
            <a:off x="499730" y="2030115"/>
            <a:ext cx="11344939" cy="3477875"/>
          </a:xfrm>
          <a:prstGeom prst="rect">
            <a:avLst/>
          </a:prstGeom>
          <a:noFill/>
        </p:spPr>
        <p:txBody>
          <a:bodyPr wrap="square" rtlCol="0">
            <a:spAutoFit/>
          </a:bodyPr>
          <a:lstStyle/>
          <a:p>
            <a:pPr lvl="5"/>
            <a:endParaRPr lang="nl-NL" sz="3200" dirty="0"/>
          </a:p>
          <a:p>
            <a:pPr lvl="5"/>
            <a:r>
              <a:rPr lang="nl-NL" sz="3200" dirty="0"/>
              <a:t>Leg Heer uw stille dauw van rust</a:t>
            </a:r>
          </a:p>
          <a:p>
            <a:pPr lvl="5"/>
            <a:r>
              <a:rPr lang="nl-NL" sz="3200" dirty="0"/>
              <a:t>Op onze duisternis.</a:t>
            </a:r>
          </a:p>
          <a:p>
            <a:pPr lvl="5"/>
            <a:r>
              <a:rPr lang="nl-NL" sz="3200" dirty="0"/>
              <a:t>Neem van ons hart de vrees, de lust,</a:t>
            </a:r>
          </a:p>
          <a:p>
            <a:pPr lvl="5"/>
            <a:r>
              <a:rPr lang="nl-NL" sz="3200" dirty="0"/>
              <a:t>En maak ons innerlijk bewust</a:t>
            </a:r>
          </a:p>
          <a:p>
            <a:pPr lvl="5"/>
            <a:r>
              <a:rPr lang="nl-NL" sz="3200" dirty="0"/>
              <a:t>Hoe schoon uw vrede is.</a:t>
            </a:r>
          </a:p>
          <a:p>
            <a:pPr lvl="5"/>
            <a:endParaRPr lang="nl-NL" sz="2800" dirty="0"/>
          </a:p>
        </p:txBody>
      </p:sp>
    </p:spTree>
    <p:extLst>
      <p:ext uri="{BB962C8B-B14F-4D97-AF65-F5344CB8AC3E}">
        <p14:creationId xmlns:p14="http://schemas.microsoft.com/office/powerpoint/2010/main" val="4273478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42AE16-E61D-48DA-BDB9-F46125E30A48}"/>
              </a:ext>
            </a:extLst>
          </p:cNvPr>
          <p:cNvSpPr>
            <a:spLocks noGrp="1"/>
          </p:cNvSpPr>
          <p:nvPr>
            <p:ph type="title"/>
          </p:nvPr>
        </p:nvSpPr>
        <p:spPr>
          <a:xfrm>
            <a:off x="762001" y="803325"/>
            <a:ext cx="5314536" cy="1325563"/>
          </a:xfrm>
        </p:spPr>
        <p:txBody>
          <a:bodyPr>
            <a:normAutofit/>
          </a:bodyPr>
          <a:lstStyle/>
          <a:p>
            <a:r>
              <a:rPr lang="nl-NL" dirty="0"/>
              <a:t> </a:t>
            </a:r>
            <a:r>
              <a:rPr lang="nl-NL" sz="5400" dirty="0"/>
              <a:t>Schriftlezing </a:t>
            </a:r>
            <a:endParaRPr lang="nl-NL" dirty="0"/>
          </a:p>
        </p:txBody>
      </p:sp>
      <p:sp>
        <p:nvSpPr>
          <p:cNvPr id="16" name="Content Placeholder 7">
            <a:extLst>
              <a:ext uri="{FF2B5EF4-FFF2-40B4-BE49-F238E27FC236}">
                <a16:creationId xmlns:a16="http://schemas.microsoft.com/office/drawing/2014/main" id="{3109C7E5-AF28-4BFB-A603-CFD60003205F}"/>
              </a:ext>
            </a:extLst>
          </p:cNvPr>
          <p:cNvSpPr>
            <a:spLocks noGrp="1"/>
          </p:cNvSpPr>
          <p:nvPr>
            <p:ph idx="1"/>
          </p:nvPr>
        </p:nvSpPr>
        <p:spPr>
          <a:xfrm>
            <a:off x="762000" y="2279018"/>
            <a:ext cx="5314543" cy="3375920"/>
          </a:xfrm>
        </p:spPr>
        <p:txBody>
          <a:bodyPr anchor="t">
            <a:normAutofit/>
          </a:bodyPr>
          <a:lstStyle/>
          <a:p>
            <a:pPr marL="0" indent="0" algn="ctr">
              <a:buNone/>
            </a:pPr>
            <a:endParaRPr lang="en-US" sz="4800" dirty="0"/>
          </a:p>
          <a:p>
            <a:pPr marL="0" indent="0" algn="ctr">
              <a:buNone/>
            </a:pPr>
            <a:r>
              <a:rPr lang="en-US" sz="4800" dirty="0"/>
              <a:t>Johannes  12:23-25</a:t>
            </a:r>
          </a:p>
        </p:txBody>
      </p:sp>
      <p:sp>
        <p:nvSpPr>
          <p:cNvPr id="21" name="Freeform: Shape 2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Tijdelijke aanduiding voor inhoud 3">
            <a:extLst>
              <a:ext uri="{FF2B5EF4-FFF2-40B4-BE49-F238E27FC236}">
                <a16:creationId xmlns:a16="http://schemas.microsoft.com/office/drawing/2014/main" id="{71CE1057-C358-4C25-8919-634F85B79DA1}"/>
              </a:ext>
            </a:extLst>
          </p:cNvPr>
          <p:cNvPicPr>
            <a:picLocks noChangeAspect="1"/>
          </p:cNvPicPr>
          <p:nvPr/>
        </p:nvPicPr>
        <p:blipFill rotWithShape="1">
          <a:blip r:embed="rId2"/>
          <a:srcRect l="7605" r="8239"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224199654"/>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454E571-6722-4DC2-972C-FC4EA9CD6B70}"/>
              </a:ext>
            </a:extLst>
          </p:cNvPr>
          <p:cNvPicPr>
            <a:picLocks noChangeAspect="1"/>
          </p:cNvPicPr>
          <p:nvPr/>
        </p:nvPicPr>
        <p:blipFill>
          <a:blip r:embed="rId2"/>
          <a:stretch>
            <a:fillRect/>
          </a:stretch>
        </p:blipFill>
        <p:spPr>
          <a:xfrm>
            <a:off x="0" y="0"/>
            <a:ext cx="2505075" cy="2190750"/>
          </a:xfrm>
          <a:prstGeom prst="rect">
            <a:avLst/>
          </a:prstGeom>
        </p:spPr>
      </p:pic>
      <p:sp>
        <p:nvSpPr>
          <p:cNvPr id="2" name="Titel 1">
            <a:extLst>
              <a:ext uri="{FF2B5EF4-FFF2-40B4-BE49-F238E27FC236}">
                <a16:creationId xmlns:a16="http://schemas.microsoft.com/office/drawing/2014/main" id="{DB68948D-4645-4D5C-A808-448D1D38CE1E}"/>
              </a:ext>
            </a:extLst>
          </p:cNvPr>
          <p:cNvSpPr>
            <a:spLocks noGrp="1"/>
          </p:cNvSpPr>
          <p:nvPr>
            <p:ph type="title"/>
          </p:nvPr>
        </p:nvSpPr>
        <p:spPr/>
        <p:txBody>
          <a:bodyPr/>
          <a:lstStyle/>
          <a:p>
            <a:pPr algn="ctr"/>
            <a:r>
              <a:rPr lang="nl-NL" b="1" dirty="0">
                <a:solidFill>
                  <a:srgbClr val="A70E01"/>
                </a:solidFill>
              </a:rPr>
              <a:t>Gedicht </a:t>
            </a:r>
            <a:br>
              <a:rPr lang="nl-NL" b="1" dirty="0">
                <a:solidFill>
                  <a:srgbClr val="A70E01"/>
                </a:solidFill>
              </a:rPr>
            </a:br>
            <a:r>
              <a:rPr lang="nl-NL" b="1" dirty="0">
                <a:solidFill>
                  <a:srgbClr val="A70E01"/>
                </a:solidFill>
              </a:rPr>
              <a:t>Het tarwegraan </a:t>
            </a:r>
          </a:p>
        </p:txBody>
      </p:sp>
      <p:pic>
        <p:nvPicPr>
          <p:cNvPr id="5" name="Tijdelijke aanduiding voor inhoud 4">
            <a:extLst>
              <a:ext uri="{FF2B5EF4-FFF2-40B4-BE49-F238E27FC236}">
                <a16:creationId xmlns:a16="http://schemas.microsoft.com/office/drawing/2014/main" id="{DD289CDB-173C-4C2A-9358-4D0AE0036102}"/>
              </a:ext>
            </a:extLst>
          </p:cNvPr>
          <p:cNvPicPr>
            <a:picLocks noGrp="1" noChangeAspect="1"/>
          </p:cNvPicPr>
          <p:nvPr>
            <p:ph idx="1"/>
          </p:nvPr>
        </p:nvPicPr>
        <p:blipFill>
          <a:blip r:embed="rId2"/>
          <a:stretch>
            <a:fillRect/>
          </a:stretch>
        </p:blipFill>
        <p:spPr>
          <a:xfrm>
            <a:off x="9686925" y="0"/>
            <a:ext cx="2505075" cy="2190750"/>
          </a:xfrm>
          <a:prstGeom prst="rect">
            <a:avLst/>
          </a:prstGeom>
        </p:spPr>
      </p:pic>
      <p:sp>
        <p:nvSpPr>
          <p:cNvPr id="6" name="Tekstvak 5">
            <a:extLst>
              <a:ext uri="{FF2B5EF4-FFF2-40B4-BE49-F238E27FC236}">
                <a16:creationId xmlns:a16="http://schemas.microsoft.com/office/drawing/2014/main" id="{F6B53D9F-0D69-4DAE-9188-7E8D345CFAC6}"/>
              </a:ext>
            </a:extLst>
          </p:cNvPr>
          <p:cNvSpPr txBox="1"/>
          <p:nvPr/>
        </p:nvSpPr>
        <p:spPr>
          <a:xfrm>
            <a:off x="542261" y="2190750"/>
            <a:ext cx="11344939" cy="5016758"/>
          </a:xfrm>
          <a:prstGeom prst="rect">
            <a:avLst/>
          </a:prstGeom>
          <a:noFill/>
        </p:spPr>
        <p:txBody>
          <a:bodyPr wrap="square" rtlCol="0">
            <a:spAutoFit/>
          </a:bodyPr>
          <a:lstStyle/>
          <a:p>
            <a:pPr lvl="5"/>
            <a:r>
              <a:rPr lang="nl-NL" sz="3200" dirty="0"/>
              <a:t>Geschapen ben ik om te leven.</a:t>
            </a:r>
          </a:p>
          <a:p>
            <a:pPr lvl="5"/>
            <a:r>
              <a:rPr lang="nl-NL" sz="3200" dirty="0"/>
              <a:t>Om God te geven al de lof.</a:t>
            </a:r>
          </a:p>
          <a:p>
            <a:pPr lvl="5"/>
            <a:r>
              <a:rPr lang="nl-NL" sz="3200" dirty="0"/>
              <a:t>Maar ’t lichaam keert weer tot het stof.</a:t>
            </a:r>
          </a:p>
          <a:p>
            <a:pPr lvl="5"/>
            <a:r>
              <a:rPr lang="nl-NL" sz="3200" dirty="0"/>
              <a:t>Ik heb Hem niet die eer gegeven.</a:t>
            </a:r>
          </a:p>
          <a:p>
            <a:pPr lvl="5"/>
            <a:endParaRPr lang="nl-NL" sz="3200" dirty="0"/>
          </a:p>
          <a:p>
            <a:pPr lvl="5"/>
            <a:r>
              <a:rPr lang="nl-NL" sz="3200" dirty="0"/>
              <a:t>Om al de zonden af te sterven</a:t>
            </a:r>
          </a:p>
          <a:p>
            <a:pPr lvl="5"/>
            <a:r>
              <a:rPr lang="nl-NL" sz="3200" dirty="0"/>
              <a:t>Moet eenmaal, als het tarwegraan</a:t>
            </a:r>
          </a:p>
          <a:p>
            <a:pPr lvl="5"/>
            <a:r>
              <a:rPr lang="nl-NL" sz="3200" dirty="0"/>
              <a:t>Mijn lichaam in de aarde gaan.</a:t>
            </a:r>
          </a:p>
          <a:p>
            <a:pPr lvl="5"/>
            <a:r>
              <a:rPr lang="nl-NL" sz="3200" dirty="0"/>
              <a:t>Gezaaid in ’t graf moet het verderven.</a:t>
            </a:r>
          </a:p>
          <a:p>
            <a:pPr lvl="5"/>
            <a:endParaRPr lang="nl-NL" sz="3200" dirty="0"/>
          </a:p>
        </p:txBody>
      </p:sp>
    </p:spTree>
    <p:extLst>
      <p:ext uri="{BB962C8B-B14F-4D97-AF65-F5344CB8AC3E}">
        <p14:creationId xmlns:p14="http://schemas.microsoft.com/office/powerpoint/2010/main" val="1051765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454E571-6722-4DC2-972C-FC4EA9CD6B70}"/>
              </a:ext>
            </a:extLst>
          </p:cNvPr>
          <p:cNvPicPr>
            <a:picLocks noChangeAspect="1"/>
          </p:cNvPicPr>
          <p:nvPr/>
        </p:nvPicPr>
        <p:blipFill>
          <a:blip r:embed="rId2"/>
          <a:stretch>
            <a:fillRect/>
          </a:stretch>
        </p:blipFill>
        <p:spPr>
          <a:xfrm>
            <a:off x="0" y="0"/>
            <a:ext cx="2505075" cy="2190750"/>
          </a:xfrm>
          <a:prstGeom prst="rect">
            <a:avLst/>
          </a:prstGeom>
        </p:spPr>
      </p:pic>
      <p:sp>
        <p:nvSpPr>
          <p:cNvPr id="2" name="Titel 1">
            <a:extLst>
              <a:ext uri="{FF2B5EF4-FFF2-40B4-BE49-F238E27FC236}">
                <a16:creationId xmlns:a16="http://schemas.microsoft.com/office/drawing/2014/main" id="{DB68948D-4645-4D5C-A808-448D1D38CE1E}"/>
              </a:ext>
            </a:extLst>
          </p:cNvPr>
          <p:cNvSpPr>
            <a:spLocks noGrp="1"/>
          </p:cNvSpPr>
          <p:nvPr>
            <p:ph type="title"/>
          </p:nvPr>
        </p:nvSpPr>
        <p:spPr/>
        <p:txBody>
          <a:bodyPr/>
          <a:lstStyle/>
          <a:p>
            <a:pPr algn="ctr"/>
            <a:r>
              <a:rPr lang="nl-NL" b="1" dirty="0">
                <a:solidFill>
                  <a:srgbClr val="A70E01"/>
                </a:solidFill>
              </a:rPr>
              <a:t>Gedicht </a:t>
            </a:r>
            <a:br>
              <a:rPr lang="nl-NL" b="1" dirty="0">
                <a:solidFill>
                  <a:srgbClr val="A70E01"/>
                </a:solidFill>
              </a:rPr>
            </a:br>
            <a:r>
              <a:rPr lang="nl-NL" b="1" dirty="0">
                <a:solidFill>
                  <a:srgbClr val="A70E01"/>
                </a:solidFill>
              </a:rPr>
              <a:t>Het tarwegraan </a:t>
            </a:r>
          </a:p>
        </p:txBody>
      </p:sp>
      <p:pic>
        <p:nvPicPr>
          <p:cNvPr id="5" name="Tijdelijke aanduiding voor inhoud 4">
            <a:extLst>
              <a:ext uri="{FF2B5EF4-FFF2-40B4-BE49-F238E27FC236}">
                <a16:creationId xmlns:a16="http://schemas.microsoft.com/office/drawing/2014/main" id="{DD289CDB-173C-4C2A-9358-4D0AE0036102}"/>
              </a:ext>
            </a:extLst>
          </p:cNvPr>
          <p:cNvPicPr>
            <a:picLocks noGrp="1" noChangeAspect="1"/>
          </p:cNvPicPr>
          <p:nvPr>
            <p:ph idx="1"/>
          </p:nvPr>
        </p:nvPicPr>
        <p:blipFill>
          <a:blip r:embed="rId2"/>
          <a:stretch>
            <a:fillRect/>
          </a:stretch>
        </p:blipFill>
        <p:spPr>
          <a:xfrm>
            <a:off x="9686925" y="0"/>
            <a:ext cx="2505075" cy="2190750"/>
          </a:xfrm>
          <a:prstGeom prst="rect">
            <a:avLst/>
          </a:prstGeom>
        </p:spPr>
      </p:pic>
      <p:sp>
        <p:nvSpPr>
          <p:cNvPr id="6" name="Tekstvak 5">
            <a:extLst>
              <a:ext uri="{FF2B5EF4-FFF2-40B4-BE49-F238E27FC236}">
                <a16:creationId xmlns:a16="http://schemas.microsoft.com/office/drawing/2014/main" id="{F6B53D9F-0D69-4DAE-9188-7E8D345CFAC6}"/>
              </a:ext>
            </a:extLst>
          </p:cNvPr>
          <p:cNvSpPr txBox="1"/>
          <p:nvPr/>
        </p:nvSpPr>
        <p:spPr>
          <a:xfrm>
            <a:off x="542261" y="2190750"/>
            <a:ext cx="11344939" cy="5016758"/>
          </a:xfrm>
          <a:prstGeom prst="rect">
            <a:avLst/>
          </a:prstGeom>
          <a:noFill/>
        </p:spPr>
        <p:txBody>
          <a:bodyPr wrap="square" rtlCol="0">
            <a:spAutoFit/>
          </a:bodyPr>
          <a:lstStyle/>
          <a:p>
            <a:pPr lvl="5"/>
            <a:r>
              <a:rPr lang="nl-NL" sz="3200" dirty="0"/>
              <a:t>Zo ging de Heiland na Zijn lijden</a:t>
            </a:r>
          </a:p>
          <a:p>
            <a:pPr lvl="5"/>
            <a:r>
              <a:rPr lang="nl-NL" sz="3200" dirty="0"/>
              <a:t>Als tarwegraan in d’ aardeschoot.</a:t>
            </a:r>
          </a:p>
          <a:p>
            <a:pPr lvl="5"/>
            <a:r>
              <a:rPr lang="nl-NL" sz="3200" dirty="0"/>
              <a:t>Als d’ Overwinnaar van de dood,</a:t>
            </a:r>
          </a:p>
          <a:p>
            <a:pPr lvl="5"/>
            <a:r>
              <a:rPr lang="nl-NL" sz="3200" dirty="0"/>
              <a:t>Zal Hij ook mij van ’t graf bevrijden.</a:t>
            </a:r>
          </a:p>
          <a:p>
            <a:pPr lvl="5"/>
            <a:endParaRPr lang="nl-NL" sz="3200" dirty="0"/>
          </a:p>
          <a:p>
            <a:pPr lvl="5"/>
            <a:r>
              <a:rPr lang="nl-NL" sz="3200" dirty="0"/>
              <a:t>Want als Hij komt, zal ik verrijzen.</a:t>
            </a:r>
          </a:p>
          <a:p>
            <a:pPr lvl="5"/>
            <a:r>
              <a:rPr lang="nl-NL" sz="3200" dirty="0"/>
              <a:t>Om dan in </a:t>
            </a:r>
            <a:r>
              <a:rPr lang="nl-NL" sz="3200" dirty="0" err="1"/>
              <a:t>onverderf’lijkheid</a:t>
            </a:r>
            <a:r>
              <a:rPr lang="nl-NL" sz="3200" dirty="0"/>
              <a:t>,</a:t>
            </a:r>
          </a:p>
          <a:p>
            <a:pPr lvl="5"/>
            <a:r>
              <a:rPr lang="nl-NL" sz="3200" dirty="0"/>
              <a:t>Geheel mijn Heiland toegewijd,</a:t>
            </a:r>
          </a:p>
          <a:p>
            <a:pPr lvl="5"/>
            <a:r>
              <a:rPr lang="nl-NL" sz="3200" dirty="0"/>
              <a:t>Volmaakt Hem </a:t>
            </a:r>
            <a:r>
              <a:rPr lang="nl-NL" sz="3200" dirty="0" err="1"/>
              <a:t>eeuwiglijk</a:t>
            </a:r>
            <a:r>
              <a:rPr lang="nl-NL" sz="3200" dirty="0"/>
              <a:t> te prijzen.</a:t>
            </a:r>
          </a:p>
          <a:p>
            <a:pPr lvl="5"/>
            <a:endParaRPr lang="nl-NL" sz="3200" dirty="0"/>
          </a:p>
        </p:txBody>
      </p:sp>
    </p:spTree>
    <p:extLst>
      <p:ext uri="{BB962C8B-B14F-4D97-AF65-F5344CB8AC3E}">
        <p14:creationId xmlns:p14="http://schemas.microsoft.com/office/powerpoint/2010/main" val="4106133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454E571-6722-4DC2-972C-FC4EA9CD6B70}"/>
              </a:ext>
            </a:extLst>
          </p:cNvPr>
          <p:cNvPicPr>
            <a:picLocks noChangeAspect="1"/>
          </p:cNvPicPr>
          <p:nvPr/>
        </p:nvPicPr>
        <p:blipFill>
          <a:blip r:embed="rId2"/>
          <a:stretch>
            <a:fillRect/>
          </a:stretch>
        </p:blipFill>
        <p:spPr>
          <a:xfrm>
            <a:off x="0" y="0"/>
            <a:ext cx="2505075" cy="2190750"/>
          </a:xfrm>
          <a:prstGeom prst="rect">
            <a:avLst/>
          </a:prstGeom>
        </p:spPr>
      </p:pic>
      <p:sp>
        <p:nvSpPr>
          <p:cNvPr id="2" name="Titel 1">
            <a:extLst>
              <a:ext uri="{FF2B5EF4-FFF2-40B4-BE49-F238E27FC236}">
                <a16:creationId xmlns:a16="http://schemas.microsoft.com/office/drawing/2014/main" id="{DB68948D-4645-4D5C-A808-448D1D38CE1E}"/>
              </a:ext>
            </a:extLst>
          </p:cNvPr>
          <p:cNvSpPr>
            <a:spLocks noGrp="1"/>
          </p:cNvSpPr>
          <p:nvPr>
            <p:ph type="title"/>
          </p:nvPr>
        </p:nvSpPr>
        <p:spPr/>
        <p:txBody>
          <a:bodyPr/>
          <a:lstStyle/>
          <a:p>
            <a:pPr algn="ctr"/>
            <a:r>
              <a:rPr lang="nl-NL" b="1" dirty="0">
                <a:solidFill>
                  <a:srgbClr val="A70E01"/>
                </a:solidFill>
              </a:rPr>
              <a:t>Gedicht </a:t>
            </a:r>
            <a:br>
              <a:rPr lang="nl-NL" b="1" dirty="0">
                <a:solidFill>
                  <a:srgbClr val="A70E01"/>
                </a:solidFill>
              </a:rPr>
            </a:br>
            <a:r>
              <a:rPr lang="nl-NL" b="1" dirty="0">
                <a:solidFill>
                  <a:srgbClr val="A70E01"/>
                </a:solidFill>
              </a:rPr>
              <a:t>Het tarwegraan </a:t>
            </a:r>
          </a:p>
        </p:txBody>
      </p:sp>
      <p:pic>
        <p:nvPicPr>
          <p:cNvPr id="5" name="Tijdelijke aanduiding voor inhoud 4">
            <a:extLst>
              <a:ext uri="{FF2B5EF4-FFF2-40B4-BE49-F238E27FC236}">
                <a16:creationId xmlns:a16="http://schemas.microsoft.com/office/drawing/2014/main" id="{DD289CDB-173C-4C2A-9358-4D0AE0036102}"/>
              </a:ext>
            </a:extLst>
          </p:cNvPr>
          <p:cNvPicPr>
            <a:picLocks noGrp="1" noChangeAspect="1"/>
          </p:cNvPicPr>
          <p:nvPr>
            <p:ph idx="1"/>
          </p:nvPr>
        </p:nvPicPr>
        <p:blipFill>
          <a:blip r:embed="rId2"/>
          <a:stretch>
            <a:fillRect/>
          </a:stretch>
        </p:blipFill>
        <p:spPr>
          <a:xfrm>
            <a:off x="9686925" y="0"/>
            <a:ext cx="2505075" cy="2190750"/>
          </a:xfrm>
          <a:prstGeom prst="rect">
            <a:avLst/>
          </a:prstGeom>
        </p:spPr>
      </p:pic>
      <p:sp>
        <p:nvSpPr>
          <p:cNvPr id="6" name="Tekstvak 5">
            <a:extLst>
              <a:ext uri="{FF2B5EF4-FFF2-40B4-BE49-F238E27FC236}">
                <a16:creationId xmlns:a16="http://schemas.microsoft.com/office/drawing/2014/main" id="{F6B53D9F-0D69-4DAE-9188-7E8D345CFAC6}"/>
              </a:ext>
            </a:extLst>
          </p:cNvPr>
          <p:cNvSpPr txBox="1"/>
          <p:nvPr/>
        </p:nvSpPr>
        <p:spPr>
          <a:xfrm>
            <a:off x="542261" y="2190750"/>
            <a:ext cx="11344939" cy="3539430"/>
          </a:xfrm>
          <a:prstGeom prst="rect">
            <a:avLst/>
          </a:prstGeom>
          <a:noFill/>
        </p:spPr>
        <p:txBody>
          <a:bodyPr wrap="square" rtlCol="0">
            <a:spAutoFit/>
          </a:bodyPr>
          <a:lstStyle/>
          <a:p>
            <a:pPr lvl="5"/>
            <a:r>
              <a:rPr lang="nl-NL" sz="3200" dirty="0"/>
              <a:t>Gij, Die nu voor mij bidt daarboven,</a:t>
            </a:r>
          </a:p>
          <a:p>
            <a:pPr lvl="5"/>
            <a:r>
              <a:rPr lang="nl-NL" sz="3200" dirty="0"/>
              <a:t>Houd toch mijn oog op U gericht.</a:t>
            </a:r>
          </a:p>
          <a:p>
            <a:pPr lvl="5"/>
            <a:r>
              <a:rPr lang="nl-NL" sz="3200" dirty="0"/>
              <a:t>Dat  ik voor satans macht niet zwicht,</a:t>
            </a:r>
          </a:p>
          <a:p>
            <a:pPr lvl="5"/>
            <a:r>
              <a:rPr lang="nl-NL" sz="3200" dirty="0"/>
              <a:t>Maar dat ik </a:t>
            </a:r>
            <a:r>
              <a:rPr lang="nl-NL" sz="3200" dirty="0" err="1"/>
              <a:t>blijve</a:t>
            </a:r>
            <a:r>
              <a:rPr lang="nl-NL" sz="3200" dirty="0"/>
              <a:t> in ’t geloven.</a:t>
            </a:r>
          </a:p>
          <a:p>
            <a:pPr lvl="5"/>
            <a:endParaRPr lang="nl-NL" sz="3200" dirty="0"/>
          </a:p>
          <a:p>
            <a:pPr lvl="6"/>
            <a:r>
              <a:rPr lang="nl-NL" sz="2400" dirty="0"/>
              <a:t>(M.A. Groeneweg-de Reuver) </a:t>
            </a:r>
          </a:p>
          <a:p>
            <a:pPr lvl="5"/>
            <a:endParaRPr lang="nl-NL" sz="3200" dirty="0"/>
          </a:p>
        </p:txBody>
      </p:sp>
    </p:spTree>
    <p:extLst>
      <p:ext uri="{BB962C8B-B14F-4D97-AF65-F5344CB8AC3E}">
        <p14:creationId xmlns:p14="http://schemas.microsoft.com/office/powerpoint/2010/main" val="3242652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42AE16-E61D-48DA-BDB9-F46125E30A48}"/>
              </a:ext>
            </a:extLst>
          </p:cNvPr>
          <p:cNvSpPr>
            <a:spLocks noGrp="1"/>
          </p:cNvSpPr>
          <p:nvPr>
            <p:ph type="title"/>
          </p:nvPr>
        </p:nvSpPr>
        <p:spPr>
          <a:xfrm>
            <a:off x="762001" y="803325"/>
            <a:ext cx="5314536" cy="1325563"/>
          </a:xfrm>
        </p:spPr>
        <p:txBody>
          <a:bodyPr>
            <a:normAutofit/>
          </a:bodyPr>
          <a:lstStyle/>
          <a:p>
            <a:r>
              <a:rPr lang="nl-NL" dirty="0"/>
              <a:t> </a:t>
            </a:r>
            <a:r>
              <a:rPr lang="nl-NL" sz="5400" dirty="0"/>
              <a:t>Schriftlezing </a:t>
            </a:r>
            <a:endParaRPr lang="nl-NL" dirty="0"/>
          </a:p>
        </p:txBody>
      </p:sp>
      <p:sp>
        <p:nvSpPr>
          <p:cNvPr id="16" name="Content Placeholder 7">
            <a:extLst>
              <a:ext uri="{FF2B5EF4-FFF2-40B4-BE49-F238E27FC236}">
                <a16:creationId xmlns:a16="http://schemas.microsoft.com/office/drawing/2014/main" id="{3109C7E5-AF28-4BFB-A603-CFD60003205F}"/>
              </a:ext>
            </a:extLst>
          </p:cNvPr>
          <p:cNvSpPr>
            <a:spLocks noGrp="1"/>
          </p:cNvSpPr>
          <p:nvPr>
            <p:ph idx="1"/>
          </p:nvPr>
        </p:nvSpPr>
        <p:spPr>
          <a:xfrm>
            <a:off x="762000" y="2279018"/>
            <a:ext cx="5314543" cy="3375920"/>
          </a:xfrm>
        </p:spPr>
        <p:txBody>
          <a:bodyPr anchor="t">
            <a:normAutofit/>
          </a:bodyPr>
          <a:lstStyle/>
          <a:p>
            <a:pPr marL="0" indent="0" algn="ctr">
              <a:buNone/>
            </a:pPr>
            <a:endParaRPr lang="en-US" sz="4800" dirty="0"/>
          </a:p>
          <a:p>
            <a:pPr marL="0" indent="0" algn="ctr">
              <a:buNone/>
            </a:pPr>
            <a:r>
              <a:rPr lang="en-US" sz="4800" dirty="0"/>
              <a:t>Johannes  14:15-31</a:t>
            </a:r>
          </a:p>
        </p:txBody>
      </p:sp>
      <p:sp>
        <p:nvSpPr>
          <p:cNvPr id="21" name="Freeform: Shape 2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Tijdelijke aanduiding voor inhoud 3">
            <a:extLst>
              <a:ext uri="{FF2B5EF4-FFF2-40B4-BE49-F238E27FC236}">
                <a16:creationId xmlns:a16="http://schemas.microsoft.com/office/drawing/2014/main" id="{71CE1057-C358-4C25-8919-634F85B79DA1}"/>
              </a:ext>
            </a:extLst>
          </p:cNvPr>
          <p:cNvPicPr>
            <a:picLocks noChangeAspect="1"/>
          </p:cNvPicPr>
          <p:nvPr/>
        </p:nvPicPr>
        <p:blipFill rotWithShape="1">
          <a:blip r:embed="rId2"/>
          <a:srcRect l="7605" r="8239"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51780981"/>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42AE16-E61D-48DA-BDB9-F46125E30A48}"/>
              </a:ext>
            </a:extLst>
          </p:cNvPr>
          <p:cNvSpPr>
            <a:spLocks noGrp="1"/>
          </p:cNvSpPr>
          <p:nvPr>
            <p:ph type="title"/>
          </p:nvPr>
        </p:nvSpPr>
        <p:spPr>
          <a:xfrm>
            <a:off x="372141" y="1339702"/>
            <a:ext cx="5348176" cy="5264231"/>
          </a:xfrm>
        </p:spPr>
        <p:txBody>
          <a:bodyPr vert="horz" lIns="91440" tIns="45720" rIns="91440" bIns="45720" rtlCol="0" anchor="t">
            <a:normAutofit fontScale="90000"/>
          </a:bodyPr>
          <a:lstStyle/>
          <a:p>
            <a:r>
              <a:rPr lang="nl-NL" sz="3600" dirty="0"/>
              <a:t>In het Johannesevangelie heet de Heilige Geest vaak de Trooster. Hij is de andere Trooster, omdat Jezus Zelf de Eerste is. </a:t>
            </a:r>
            <a:br>
              <a:rPr lang="nl-NL" sz="3600" dirty="0"/>
            </a:br>
            <a:r>
              <a:rPr lang="nl-NL" sz="3600" dirty="0"/>
              <a:t>Bij Zijn afscheid van Zijn discipelen belooft Hij de komst van deze Trooster. Hij zendt Gods Geest tot hen. Ze hebben nu een Trooster in de hemel en een Trooster op de aarde.</a:t>
            </a:r>
            <a:br>
              <a:rPr lang="nl-NL" sz="3600" dirty="0"/>
            </a:br>
            <a:endParaRPr lang="en-US" sz="4800" dirty="0"/>
          </a:p>
        </p:txBody>
      </p:sp>
      <p:sp>
        <p:nvSpPr>
          <p:cNvPr id="16" name="Content Placeholder 7">
            <a:extLst>
              <a:ext uri="{FF2B5EF4-FFF2-40B4-BE49-F238E27FC236}">
                <a16:creationId xmlns:a16="http://schemas.microsoft.com/office/drawing/2014/main" id="{3109C7E5-AF28-4BFB-A603-CFD60003205F}"/>
              </a:ext>
            </a:extLst>
          </p:cNvPr>
          <p:cNvSpPr>
            <a:spLocks noGrp="1"/>
          </p:cNvSpPr>
          <p:nvPr>
            <p:ph idx="1"/>
          </p:nvPr>
        </p:nvSpPr>
        <p:spPr>
          <a:xfrm>
            <a:off x="804673" y="254066"/>
            <a:ext cx="4524973" cy="972180"/>
          </a:xfrm>
        </p:spPr>
        <p:txBody>
          <a:bodyPr vert="horz" lIns="91440" tIns="45720" rIns="91440" bIns="45720" rtlCol="0" anchor="b">
            <a:normAutofit/>
          </a:bodyPr>
          <a:lstStyle/>
          <a:p>
            <a:pPr marL="0" indent="0">
              <a:buNone/>
            </a:pPr>
            <a:r>
              <a:rPr lang="en-US" sz="4000" b="1" dirty="0"/>
              <a:t>Stem </a:t>
            </a:r>
            <a:endParaRPr lang="en-US" sz="4000" dirty="0"/>
          </a:p>
        </p:txBody>
      </p:sp>
      <p:sp>
        <p:nvSpPr>
          <p:cNvPr id="26" name="Freeform: Shape 25">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Tijdelijke aanduiding voor inhoud 3">
            <a:extLst>
              <a:ext uri="{FF2B5EF4-FFF2-40B4-BE49-F238E27FC236}">
                <a16:creationId xmlns:a16="http://schemas.microsoft.com/office/drawing/2014/main" id="{71CE1057-C358-4C25-8919-634F85B79DA1}"/>
              </a:ext>
            </a:extLst>
          </p:cNvPr>
          <p:cNvPicPr>
            <a:picLocks noChangeAspect="1"/>
          </p:cNvPicPr>
          <p:nvPr/>
        </p:nvPicPr>
        <p:blipFill rotWithShape="1">
          <a:blip r:embed="rId2"/>
          <a:srcRect l="6942" r="7577" b="1"/>
          <a:stretch/>
        </p:blipFill>
        <p:spPr>
          <a:xfrm>
            <a:off x="6021086" y="544777"/>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Tree>
    <p:extLst>
      <p:ext uri="{BB962C8B-B14F-4D97-AF65-F5344CB8AC3E}">
        <p14:creationId xmlns:p14="http://schemas.microsoft.com/office/powerpoint/2010/main" val="265793764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42AE16-E61D-48DA-BDB9-F46125E30A48}"/>
              </a:ext>
            </a:extLst>
          </p:cNvPr>
          <p:cNvSpPr>
            <a:spLocks noGrp="1"/>
          </p:cNvSpPr>
          <p:nvPr>
            <p:ph type="title"/>
          </p:nvPr>
        </p:nvSpPr>
        <p:spPr>
          <a:xfrm>
            <a:off x="804673" y="1339702"/>
            <a:ext cx="4524973" cy="5264231"/>
          </a:xfrm>
        </p:spPr>
        <p:txBody>
          <a:bodyPr vert="horz" lIns="91440" tIns="45720" rIns="91440" bIns="45720" rtlCol="0" anchor="t">
            <a:normAutofit/>
          </a:bodyPr>
          <a:lstStyle/>
          <a:p>
            <a:br>
              <a:rPr lang="en-US" sz="4800" dirty="0"/>
            </a:br>
            <a:r>
              <a:rPr lang="nl-NL" sz="3600" dirty="0"/>
              <a:t>We worden stil om samen na te denken over het leven, lijden, sterven en opstaan van onze Heere Jezus Christus. Het Evangelie van Johannes is onze leidraad.</a:t>
            </a:r>
            <a:endParaRPr lang="en-US" sz="4800" dirty="0"/>
          </a:p>
        </p:txBody>
      </p:sp>
      <p:sp>
        <p:nvSpPr>
          <p:cNvPr id="16" name="Content Placeholder 7">
            <a:extLst>
              <a:ext uri="{FF2B5EF4-FFF2-40B4-BE49-F238E27FC236}">
                <a16:creationId xmlns:a16="http://schemas.microsoft.com/office/drawing/2014/main" id="{3109C7E5-AF28-4BFB-A603-CFD60003205F}"/>
              </a:ext>
            </a:extLst>
          </p:cNvPr>
          <p:cNvSpPr>
            <a:spLocks noGrp="1"/>
          </p:cNvSpPr>
          <p:nvPr>
            <p:ph idx="1"/>
          </p:nvPr>
        </p:nvSpPr>
        <p:spPr>
          <a:xfrm>
            <a:off x="804673" y="254066"/>
            <a:ext cx="4524973" cy="972180"/>
          </a:xfrm>
        </p:spPr>
        <p:txBody>
          <a:bodyPr vert="horz" lIns="91440" tIns="45720" rIns="91440" bIns="45720" rtlCol="0" anchor="b">
            <a:normAutofit/>
          </a:bodyPr>
          <a:lstStyle/>
          <a:p>
            <a:pPr marL="0" indent="0">
              <a:buNone/>
            </a:pPr>
            <a:r>
              <a:rPr lang="en-US" sz="4000" b="1" dirty="0"/>
              <a:t>Stem </a:t>
            </a:r>
            <a:endParaRPr lang="en-US" sz="4000" dirty="0"/>
          </a:p>
        </p:txBody>
      </p:sp>
      <p:sp>
        <p:nvSpPr>
          <p:cNvPr id="26" name="Freeform: Shape 25">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Tijdelijke aanduiding voor inhoud 3">
            <a:extLst>
              <a:ext uri="{FF2B5EF4-FFF2-40B4-BE49-F238E27FC236}">
                <a16:creationId xmlns:a16="http://schemas.microsoft.com/office/drawing/2014/main" id="{71CE1057-C358-4C25-8919-634F85B79DA1}"/>
              </a:ext>
            </a:extLst>
          </p:cNvPr>
          <p:cNvPicPr>
            <a:picLocks noChangeAspect="1"/>
          </p:cNvPicPr>
          <p:nvPr/>
        </p:nvPicPr>
        <p:blipFill rotWithShape="1">
          <a:blip r:embed="rId2"/>
          <a:srcRect l="6942" r="7577" b="1"/>
          <a:stretch/>
        </p:blipFill>
        <p:spPr>
          <a:xfrm>
            <a:off x="6021086" y="544777"/>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Tree>
    <p:extLst>
      <p:ext uri="{BB962C8B-B14F-4D97-AF65-F5344CB8AC3E}">
        <p14:creationId xmlns:p14="http://schemas.microsoft.com/office/powerpoint/2010/main" val="3873236732"/>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454E571-6722-4DC2-972C-FC4EA9CD6B70}"/>
              </a:ext>
            </a:extLst>
          </p:cNvPr>
          <p:cNvPicPr>
            <a:picLocks noChangeAspect="1"/>
          </p:cNvPicPr>
          <p:nvPr/>
        </p:nvPicPr>
        <p:blipFill>
          <a:blip r:embed="rId2"/>
          <a:stretch>
            <a:fillRect/>
          </a:stretch>
        </p:blipFill>
        <p:spPr>
          <a:xfrm>
            <a:off x="0" y="0"/>
            <a:ext cx="2505075" cy="2190750"/>
          </a:xfrm>
          <a:prstGeom prst="rect">
            <a:avLst/>
          </a:prstGeom>
        </p:spPr>
      </p:pic>
      <p:sp>
        <p:nvSpPr>
          <p:cNvPr id="2" name="Titel 1">
            <a:extLst>
              <a:ext uri="{FF2B5EF4-FFF2-40B4-BE49-F238E27FC236}">
                <a16:creationId xmlns:a16="http://schemas.microsoft.com/office/drawing/2014/main" id="{DB68948D-4645-4D5C-A808-448D1D38CE1E}"/>
              </a:ext>
            </a:extLst>
          </p:cNvPr>
          <p:cNvSpPr>
            <a:spLocks noGrp="1"/>
          </p:cNvSpPr>
          <p:nvPr>
            <p:ph type="title"/>
          </p:nvPr>
        </p:nvSpPr>
        <p:spPr/>
        <p:txBody>
          <a:bodyPr/>
          <a:lstStyle/>
          <a:p>
            <a:pPr algn="ctr"/>
            <a:r>
              <a:rPr lang="nl-NL" b="1" dirty="0">
                <a:solidFill>
                  <a:srgbClr val="A70E01"/>
                </a:solidFill>
              </a:rPr>
              <a:t>Zingen: Liedboek 477: 1 en 2</a:t>
            </a:r>
          </a:p>
        </p:txBody>
      </p:sp>
      <p:pic>
        <p:nvPicPr>
          <p:cNvPr id="5" name="Tijdelijke aanduiding voor inhoud 4">
            <a:extLst>
              <a:ext uri="{FF2B5EF4-FFF2-40B4-BE49-F238E27FC236}">
                <a16:creationId xmlns:a16="http://schemas.microsoft.com/office/drawing/2014/main" id="{DD289CDB-173C-4C2A-9358-4D0AE0036102}"/>
              </a:ext>
            </a:extLst>
          </p:cNvPr>
          <p:cNvPicPr>
            <a:picLocks noGrp="1" noChangeAspect="1"/>
          </p:cNvPicPr>
          <p:nvPr>
            <p:ph idx="1"/>
          </p:nvPr>
        </p:nvPicPr>
        <p:blipFill>
          <a:blip r:embed="rId2"/>
          <a:stretch>
            <a:fillRect/>
          </a:stretch>
        </p:blipFill>
        <p:spPr>
          <a:xfrm>
            <a:off x="9686925" y="0"/>
            <a:ext cx="2505075" cy="2190750"/>
          </a:xfrm>
          <a:prstGeom prst="rect">
            <a:avLst/>
          </a:prstGeom>
        </p:spPr>
      </p:pic>
      <p:sp>
        <p:nvSpPr>
          <p:cNvPr id="6" name="Tekstvak 5">
            <a:extLst>
              <a:ext uri="{FF2B5EF4-FFF2-40B4-BE49-F238E27FC236}">
                <a16:creationId xmlns:a16="http://schemas.microsoft.com/office/drawing/2014/main" id="{F6B53D9F-0D69-4DAE-9188-7E8D345CFAC6}"/>
              </a:ext>
            </a:extLst>
          </p:cNvPr>
          <p:cNvSpPr txBox="1"/>
          <p:nvPr/>
        </p:nvSpPr>
        <p:spPr>
          <a:xfrm>
            <a:off x="510363" y="1736948"/>
            <a:ext cx="11344939" cy="5447645"/>
          </a:xfrm>
          <a:prstGeom prst="rect">
            <a:avLst/>
          </a:prstGeom>
          <a:noFill/>
        </p:spPr>
        <p:txBody>
          <a:bodyPr wrap="square" rtlCol="0">
            <a:spAutoFit/>
          </a:bodyPr>
          <a:lstStyle/>
          <a:p>
            <a:pPr lvl="5"/>
            <a:r>
              <a:rPr lang="nl-NL" sz="3200" dirty="0"/>
              <a:t>Geest van hierboven, Leer ons geloven,</a:t>
            </a:r>
          </a:p>
          <a:p>
            <a:pPr lvl="5"/>
            <a:r>
              <a:rPr lang="nl-NL" sz="3200" dirty="0"/>
              <a:t>Hopen, liefhebben door uw kracht!</a:t>
            </a:r>
          </a:p>
          <a:p>
            <a:pPr lvl="5"/>
            <a:r>
              <a:rPr lang="nl-NL" sz="3200" dirty="0"/>
              <a:t>Hemelse vrede, Deel U nu mede</a:t>
            </a:r>
          </a:p>
          <a:p>
            <a:pPr lvl="5"/>
            <a:r>
              <a:rPr lang="nl-NL" sz="3200" dirty="0"/>
              <a:t>Aan een wereld die U verwacht! </a:t>
            </a:r>
          </a:p>
          <a:p>
            <a:pPr lvl="5"/>
            <a:r>
              <a:rPr lang="nl-NL" sz="3200" dirty="0"/>
              <a:t>Wij mogen zingen van grote dingen,</a:t>
            </a:r>
          </a:p>
          <a:p>
            <a:pPr lvl="5"/>
            <a:r>
              <a:rPr lang="nl-NL" sz="3200" dirty="0"/>
              <a:t>Als wij ontvangen, Al ons verlangen,</a:t>
            </a:r>
          </a:p>
          <a:p>
            <a:pPr lvl="5"/>
            <a:r>
              <a:rPr lang="nl-NL" sz="3200" dirty="0"/>
              <a:t>Met Christus opgestaan. Halleluja!</a:t>
            </a:r>
          </a:p>
          <a:p>
            <a:pPr lvl="5"/>
            <a:r>
              <a:rPr lang="nl-NL" sz="3200" dirty="0"/>
              <a:t>Eeuwigheidsleven, zal Hij ons geven,</a:t>
            </a:r>
          </a:p>
          <a:p>
            <a:pPr lvl="5"/>
            <a:r>
              <a:rPr lang="nl-NL" sz="3200" dirty="0"/>
              <a:t>Als wij herboren, Hem toebehoren,</a:t>
            </a:r>
          </a:p>
          <a:p>
            <a:pPr lvl="5"/>
            <a:r>
              <a:rPr lang="nl-NL" sz="3200" dirty="0"/>
              <a:t>Die ons is voorgegaan. Halleluja!</a:t>
            </a:r>
          </a:p>
          <a:p>
            <a:pPr lvl="5"/>
            <a:endParaRPr lang="nl-NL" sz="2800" dirty="0"/>
          </a:p>
        </p:txBody>
      </p:sp>
    </p:spTree>
    <p:extLst>
      <p:ext uri="{BB962C8B-B14F-4D97-AF65-F5344CB8AC3E}">
        <p14:creationId xmlns:p14="http://schemas.microsoft.com/office/powerpoint/2010/main" val="1185427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454E571-6722-4DC2-972C-FC4EA9CD6B70}"/>
              </a:ext>
            </a:extLst>
          </p:cNvPr>
          <p:cNvPicPr>
            <a:picLocks noChangeAspect="1"/>
          </p:cNvPicPr>
          <p:nvPr/>
        </p:nvPicPr>
        <p:blipFill>
          <a:blip r:embed="rId2"/>
          <a:stretch>
            <a:fillRect/>
          </a:stretch>
        </p:blipFill>
        <p:spPr>
          <a:xfrm>
            <a:off x="0" y="0"/>
            <a:ext cx="2505075" cy="2190750"/>
          </a:xfrm>
          <a:prstGeom prst="rect">
            <a:avLst/>
          </a:prstGeom>
        </p:spPr>
      </p:pic>
      <p:sp>
        <p:nvSpPr>
          <p:cNvPr id="2" name="Titel 1">
            <a:extLst>
              <a:ext uri="{FF2B5EF4-FFF2-40B4-BE49-F238E27FC236}">
                <a16:creationId xmlns:a16="http://schemas.microsoft.com/office/drawing/2014/main" id="{DB68948D-4645-4D5C-A808-448D1D38CE1E}"/>
              </a:ext>
            </a:extLst>
          </p:cNvPr>
          <p:cNvSpPr>
            <a:spLocks noGrp="1"/>
          </p:cNvSpPr>
          <p:nvPr>
            <p:ph type="title"/>
          </p:nvPr>
        </p:nvSpPr>
        <p:spPr/>
        <p:txBody>
          <a:bodyPr/>
          <a:lstStyle/>
          <a:p>
            <a:pPr algn="ctr"/>
            <a:r>
              <a:rPr lang="nl-NL" b="1" dirty="0">
                <a:solidFill>
                  <a:srgbClr val="A70E01"/>
                </a:solidFill>
              </a:rPr>
              <a:t>Zingen: Liedboek 477: 1 en 2</a:t>
            </a:r>
          </a:p>
        </p:txBody>
      </p:sp>
      <p:pic>
        <p:nvPicPr>
          <p:cNvPr id="5" name="Tijdelijke aanduiding voor inhoud 4">
            <a:extLst>
              <a:ext uri="{FF2B5EF4-FFF2-40B4-BE49-F238E27FC236}">
                <a16:creationId xmlns:a16="http://schemas.microsoft.com/office/drawing/2014/main" id="{DD289CDB-173C-4C2A-9358-4D0AE0036102}"/>
              </a:ext>
            </a:extLst>
          </p:cNvPr>
          <p:cNvPicPr>
            <a:picLocks noGrp="1" noChangeAspect="1"/>
          </p:cNvPicPr>
          <p:nvPr>
            <p:ph idx="1"/>
          </p:nvPr>
        </p:nvPicPr>
        <p:blipFill>
          <a:blip r:embed="rId2"/>
          <a:stretch>
            <a:fillRect/>
          </a:stretch>
        </p:blipFill>
        <p:spPr>
          <a:xfrm>
            <a:off x="9686925" y="0"/>
            <a:ext cx="2505075" cy="2190750"/>
          </a:xfrm>
          <a:prstGeom prst="rect">
            <a:avLst/>
          </a:prstGeom>
        </p:spPr>
      </p:pic>
      <p:sp>
        <p:nvSpPr>
          <p:cNvPr id="6" name="Tekstvak 5">
            <a:extLst>
              <a:ext uri="{FF2B5EF4-FFF2-40B4-BE49-F238E27FC236}">
                <a16:creationId xmlns:a16="http://schemas.microsoft.com/office/drawing/2014/main" id="{F6B53D9F-0D69-4DAE-9188-7E8D345CFAC6}"/>
              </a:ext>
            </a:extLst>
          </p:cNvPr>
          <p:cNvSpPr txBox="1"/>
          <p:nvPr/>
        </p:nvSpPr>
        <p:spPr>
          <a:xfrm>
            <a:off x="329609" y="1690688"/>
            <a:ext cx="11344939" cy="5447645"/>
          </a:xfrm>
          <a:prstGeom prst="rect">
            <a:avLst/>
          </a:prstGeom>
          <a:noFill/>
        </p:spPr>
        <p:txBody>
          <a:bodyPr wrap="square" rtlCol="0">
            <a:spAutoFit/>
          </a:bodyPr>
          <a:lstStyle/>
          <a:p>
            <a:pPr lvl="5"/>
            <a:r>
              <a:rPr lang="nl-NL" sz="3200" dirty="0"/>
              <a:t>Wat kan ons schaden, Wat van U scheiden,</a:t>
            </a:r>
          </a:p>
          <a:p>
            <a:pPr lvl="5"/>
            <a:r>
              <a:rPr lang="nl-NL" sz="3200" dirty="0"/>
              <a:t>Liefde die ons hebt liefgehad?</a:t>
            </a:r>
          </a:p>
          <a:p>
            <a:pPr lvl="5"/>
            <a:r>
              <a:rPr lang="nl-NL" sz="3200" dirty="0"/>
              <a:t>Niets is ten kwade, Wat wij ook lijden,</a:t>
            </a:r>
          </a:p>
          <a:p>
            <a:pPr lvl="5"/>
            <a:r>
              <a:rPr lang="nl-NL" sz="3200" dirty="0"/>
              <a:t>Gij houdt ons bij de hand gevat.</a:t>
            </a:r>
          </a:p>
          <a:p>
            <a:pPr lvl="5"/>
            <a:r>
              <a:rPr lang="nl-NL" sz="3200" dirty="0"/>
              <a:t>Gij hebt de zege voor ons verkregen,</a:t>
            </a:r>
          </a:p>
          <a:p>
            <a:pPr lvl="5"/>
            <a:r>
              <a:rPr lang="nl-NL" sz="3200" dirty="0"/>
              <a:t>Gij zult op aarde De macht aanvaarden</a:t>
            </a:r>
          </a:p>
          <a:p>
            <a:pPr lvl="5"/>
            <a:r>
              <a:rPr lang="nl-NL" sz="3200" dirty="0"/>
              <a:t>En onze Koning zijn. Halleluja!</a:t>
            </a:r>
          </a:p>
          <a:p>
            <a:pPr lvl="5"/>
            <a:r>
              <a:rPr lang="nl-NL" sz="3200" dirty="0"/>
              <a:t>Gij, onze Here, Doet triomferen</a:t>
            </a:r>
          </a:p>
          <a:p>
            <a:pPr lvl="5"/>
            <a:r>
              <a:rPr lang="nl-NL" sz="3200" dirty="0"/>
              <a:t>Die naar U heten En in U weten,</a:t>
            </a:r>
          </a:p>
          <a:p>
            <a:pPr lvl="5"/>
            <a:r>
              <a:rPr lang="nl-NL" sz="3200" dirty="0"/>
              <a:t>Dat wij Gods zonen zijn. Halleluja!</a:t>
            </a:r>
          </a:p>
          <a:p>
            <a:pPr lvl="5"/>
            <a:endParaRPr lang="nl-NL" sz="2800" dirty="0"/>
          </a:p>
        </p:txBody>
      </p:sp>
    </p:spTree>
    <p:extLst>
      <p:ext uri="{BB962C8B-B14F-4D97-AF65-F5344CB8AC3E}">
        <p14:creationId xmlns:p14="http://schemas.microsoft.com/office/powerpoint/2010/main" val="2710080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42AE16-E61D-48DA-BDB9-F46125E30A48}"/>
              </a:ext>
            </a:extLst>
          </p:cNvPr>
          <p:cNvSpPr>
            <a:spLocks noGrp="1"/>
          </p:cNvSpPr>
          <p:nvPr>
            <p:ph type="title"/>
          </p:nvPr>
        </p:nvSpPr>
        <p:spPr>
          <a:xfrm>
            <a:off x="233916" y="1339702"/>
            <a:ext cx="5623395" cy="5264231"/>
          </a:xfrm>
        </p:spPr>
        <p:txBody>
          <a:bodyPr vert="horz" lIns="91440" tIns="45720" rIns="91440" bIns="45720" rtlCol="0" anchor="t">
            <a:normAutofit fontScale="90000"/>
          </a:bodyPr>
          <a:lstStyle/>
          <a:p>
            <a:r>
              <a:rPr lang="nl-NL" sz="3600" dirty="0"/>
              <a:t>Dan komt het moment dat één van Zijn discipelen Hem verraden zal. De Zaligmaker kondigt  Zijn lijden, sterven en opstanding aan. Duidelijk zegt Hij Zijn discipelen dat er geen andere weg is. Hij móét  heengaan naar Jeruzalem om te lijden en te sterven. De discipelen blijven tot het laatst toe geloven dat Jezus een aardse Koning zal worden.</a:t>
            </a:r>
            <a:br>
              <a:rPr lang="nl-NL" sz="3600" dirty="0"/>
            </a:br>
            <a:endParaRPr lang="en-US" sz="4800" dirty="0"/>
          </a:p>
        </p:txBody>
      </p:sp>
      <p:sp>
        <p:nvSpPr>
          <p:cNvPr id="16" name="Content Placeholder 7">
            <a:extLst>
              <a:ext uri="{FF2B5EF4-FFF2-40B4-BE49-F238E27FC236}">
                <a16:creationId xmlns:a16="http://schemas.microsoft.com/office/drawing/2014/main" id="{3109C7E5-AF28-4BFB-A603-CFD60003205F}"/>
              </a:ext>
            </a:extLst>
          </p:cNvPr>
          <p:cNvSpPr>
            <a:spLocks noGrp="1"/>
          </p:cNvSpPr>
          <p:nvPr>
            <p:ph idx="1"/>
          </p:nvPr>
        </p:nvSpPr>
        <p:spPr>
          <a:xfrm>
            <a:off x="804673" y="254066"/>
            <a:ext cx="4524973" cy="972180"/>
          </a:xfrm>
        </p:spPr>
        <p:txBody>
          <a:bodyPr vert="horz" lIns="91440" tIns="45720" rIns="91440" bIns="45720" rtlCol="0" anchor="b">
            <a:normAutofit/>
          </a:bodyPr>
          <a:lstStyle/>
          <a:p>
            <a:pPr marL="0" indent="0">
              <a:buNone/>
            </a:pPr>
            <a:r>
              <a:rPr lang="en-US" sz="4000" b="1" dirty="0"/>
              <a:t>Stem </a:t>
            </a:r>
            <a:endParaRPr lang="en-US" sz="4000" dirty="0"/>
          </a:p>
        </p:txBody>
      </p:sp>
      <p:sp>
        <p:nvSpPr>
          <p:cNvPr id="26" name="Freeform: Shape 25">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Tijdelijke aanduiding voor inhoud 3">
            <a:extLst>
              <a:ext uri="{FF2B5EF4-FFF2-40B4-BE49-F238E27FC236}">
                <a16:creationId xmlns:a16="http://schemas.microsoft.com/office/drawing/2014/main" id="{71CE1057-C358-4C25-8919-634F85B79DA1}"/>
              </a:ext>
            </a:extLst>
          </p:cNvPr>
          <p:cNvPicPr>
            <a:picLocks noChangeAspect="1"/>
          </p:cNvPicPr>
          <p:nvPr/>
        </p:nvPicPr>
        <p:blipFill rotWithShape="1">
          <a:blip r:embed="rId2"/>
          <a:srcRect l="6942" r="7577" b="1"/>
          <a:stretch/>
        </p:blipFill>
        <p:spPr>
          <a:xfrm>
            <a:off x="6021086" y="544777"/>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Tree>
    <p:extLst>
      <p:ext uri="{BB962C8B-B14F-4D97-AF65-F5344CB8AC3E}">
        <p14:creationId xmlns:p14="http://schemas.microsoft.com/office/powerpoint/2010/main" val="2098953621"/>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42AE16-E61D-48DA-BDB9-F46125E30A48}"/>
              </a:ext>
            </a:extLst>
          </p:cNvPr>
          <p:cNvSpPr>
            <a:spLocks noGrp="1"/>
          </p:cNvSpPr>
          <p:nvPr>
            <p:ph type="title"/>
          </p:nvPr>
        </p:nvSpPr>
        <p:spPr>
          <a:xfrm>
            <a:off x="762001" y="803325"/>
            <a:ext cx="5314536" cy="1325563"/>
          </a:xfrm>
        </p:spPr>
        <p:txBody>
          <a:bodyPr>
            <a:normAutofit/>
          </a:bodyPr>
          <a:lstStyle/>
          <a:p>
            <a:r>
              <a:rPr lang="nl-NL" dirty="0"/>
              <a:t> </a:t>
            </a:r>
            <a:r>
              <a:rPr lang="nl-NL" sz="5400" dirty="0"/>
              <a:t>Schriftlezing </a:t>
            </a:r>
            <a:endParaRPr lang="nl-NL" dirty="0"/>
          </a:p>
        </p:txBody>
      </p:sp>
      <p:sp>
        <p:nvSpPr>
          <p:cNvPr id="16" name="Content Placeholder 7">
            <a:extLst>
              <a:ext uri="{FF2B5EF4-FFF2-40B4-BE49-F238E27FC236}">
                <a16:creationId xmlns:a16="http://schemas.microsoft.com/office/drawing/2014/main" id="{3109C7E5-AF28-4BFB-A603-CFD60003205F}"/>
              </a:ext>
            </a:extLst>
          </p:cNvPr>
          <p:cNvSpPr>
            <a:spLocks noGrp="1"/>
          </p:cNvSpPr>
          <p:nvPr>
            <p:ph idx="1"/>
          </p:nvPr>
        </p:nvSpPr>
        <p:spPr>
          <a:xfrm>
            <a:off x="762000" y="2279018"/>
            <a:ext cx="5314543" cy="3375920"/>
          </a:xfrm>
        </p:spPr>
        <p:txBody>
          <a:bodyPr anchor="t">
            <a:normAutofit/>
          </a:bodyPr>
          <a:lstStyle/>
          <a:p>
            <a:pPr marL="0" indent="0" algn="ctr">
              <a:buNone/>
            </a:pPr>
            <a:endParaRPr lang="en-US" sz="4800" dirty="0"/>
          </a:p>
          <a:p>
            <a:pPr marL="0" indent="0" algn="ctr">
              <a:buNone/>
            </a:pPr>
            <a:r>
              <a:rPr lang="en-US" sz="4800" dirty="0"/>
              <a:t>Johannes  18:1-11</a:t>
            </a:r>
          </a:p>
        </p:txBody>
      </p:sp>
      <p:sp>
        <p:nvSpPr>
          <p:cNvPr id="21" name="Freeform: Shape 2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Tijdelijke aanduiding voor inhoud 3">
            <a:extLst>
              <a:ext uri="{FF2B5EF4-FFF2-40B4-BE49-F238E27FC236}">
                <a16:creationId xmlns:a16="http://schemas.microsoft.com/office/drawing/2014/main" id="{71CE1057-C358-4C25-8919-634F85B79DA1}"/>
              </a:ext>
            </a:extLst>
          </p:cNvPr>
          <p:cNvPicPr>
            <a:picLocks noChangeAspect="1"/>
          </p:cNvPicPr>
          <p:nvPr/>
        </p:nvPicPr>
        <p:blipFill rotWithShape="1">
          <a:blip r:embed="rId2"/>
          <a:srcRect l="7605" r="8239"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413437087"/>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42AE16-E61D-48DA-BDB9-F46125E30A48}"/>
              </a:ext>
            </a:extLst>
          </p:cNvPr>
          <p:cNvSpPr>
            <a:spLocks noGrp="1"/>
          </p:cNvSpPr>
          <p:nvPr>
            <p:ph type="title"/>
          </p:nvPr>
        </p:nvSpPr>
        <p:spPr>
          <a:xfrm>
            <a:off x="762001" y="803325"/>
            <a:ext cx="5314536" cy="1325563"/>
          </a:xfrm>
        </p:spPr>
        <p:txBody>
          <a:bodyPr>
            <a:normAutofit/>
          </a:bodyPr>
          <a:lstStyle/>
          <a:p>
            <a:r>
              <a:rPr lang="nl-NL" dirty="0"/>
              <a:t> </a:t>
            </a:r>
          </a:p>
        </p:txBody>
      </p:sp>
      <p:sp>
        <p:nvSpPr>
          <p:cNvPr id="16" name="Content Placeholder 7">
            <a:extLst>
              <a:ext uri="{FF2B5EF4-FFF2-40B4-BE49-F238E27FC236}">
                <a16:creationId xmlns:a16="http://schemas.microsoft.com/office/drawing/2014/main" id="{3109C7E5-AF28-4BFB-A603-CFD60003205F}"/>
              </a:ext>
            </a:extLst>
          </p:cNvPr>
          <p:cNvSpPr>
            <a:spLocks noGrp="1"/>
          </p:cNvSpPr>
          <p:nvPr>
            <p:ph idx="1"/>
          </p:nvPr>
        </p:nvSpPr>
        <p:spPr>
          <a:xfrm>
            <a:off x="762000" y="2279018"/>
            <a:ext cx="5314543" cy="3375920"/>
          </a:xfrm>
        </p:spPr>
        <p:txBody>
          <a:bodyPr anchor="t">
            <a:normAutofit/>
          </a:bodyPr>
          <a:lstStyle/>
          <a:p>
            <a:pPr marL="0" indent="0" algn="ctr">
              <a:buNone/>
            </a:pPr>
            <a:r>
              <a:rPr lang="en-US" sz="6000" dirty="0" err="1"/>
              <a:t>Meditatie</a:t>
            </a:r>
            <a:r>
              <a:rPr lang="en-US" sz="6000" dirty="0"/>
              <a:t>  </a:t>
            </a:r>
          </a:p>
        </p:txBody>
      </p:sp>
      <p:sp>
        <p:nvSpPr>
          <p:cNvPr id="21" name="Freeform: Shape 2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Tijdelijke aanduiding voor inhoud 3">
            <a:extLst>
              <a:ext uri="{FF2B5EF4-FFF2-40B4-BE49-F238E27FC236}">
                <a16:creationId xmlns:a16="http://schemas.microsoft.com/office/drawing/2014/main" id="{71CE1057-C358-4C25-8919-634F85B79DA1}"/>
              </a:ext>
            </a:extLst>
          </p:cNvPr>
          <p:cNvPicPr>
            <a:picLocks noChangeAspect="1"/>
          </p:cNvPicPr>
          <p:nvPr/>
        </p:nvPicPr>
        <p:blipFill rotWithShape="1">
          <a:blip r:embed="rId2"/>
          <a:srcRect l="7605" r="8239"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288962882"/>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454E571-6722-4DC2-972C-FC4EA9CD6B70}"/>
              </a:ext>
            </a:extLst>
          </p:cNvPr>
          <p:cNvPicPr>
            <a:picLocks noChangeAspect="1"/>
          </p:cNvPicPr>
          <p:nvPr/>
        </p:nvPicPr>
        <p:blipFill>
          <a:blip r:embed="rId2"/>
          <a:stretch>
            <a:fillRect/>
          </a:stretch>
        </p:blipFill>
        <p:spPr>
          <a:xfrm>
            <a:off x="0" y="0"/>
            <a:ext cx="2505075" cy="2190750"/>
          </a:xfrm>
          <a:prstGeom prst="rect">
            <a:avLst/>
          </a:prstGeom>
        </p:spPr>
      </p:pic>
      <p:sp>
        <p:nvSpPr>
          <p:cNvPr id="2" name="Titel 1">
            <a:extLst>
              <a:ext uri="{FF2B5EF4-FFF2-40B4-BE49-F238E27FC236}">
                <a16:creationId xmlns:a16="http://schemas.microsoft.com/office/drawing/2014/main" id="{DB68948D-4645-4D5C-A808-448D1D38CE1E}"/>
              </a:ext>
            </a:extLst>
          </p:cNvPr>
          <p:cNvSpPr>
            <a:spLocks noGrp="1"/>
          </p:cNvSpPr>
          <p:nvPr>
            <p:ph type="title"/>
          </p:nvPr>
        </p:nvSpPr>
        <p:spPr/>
        <p:txBody>
          <a:bodyPr/>
          <a:lstStyle/>
          <a:p>
            <a:pPr algn="ctr"/>
            <a:r>
              <a:rPr lang="nl-NL" b="1" dirty="0">
                <a:solidFill>
                  <a:srgbClr val="A70E01"/>
                </a:solidFill>
              </a:rPr>
              <a:t>Zingen: </a:t>
            </a:r>
            <a:br>
              <a:rPr lang="nl-NL" b="1" dirty="0">
                <a:solidFill>
                  <a:srgbClr val="A70E01"/>
                </a:solidFill>
              </a:rPr>
            </a:br>
            <a:r>
              <a:rPr lang="nl-NL" b="1" dirty="0">
                <a:solidFill>
                  <a:srgbClr val="A70E01"/>
                </a:solidFill>
              </a:rPr>
              <a:t>Joh. De Heer 280: 1, 2, 3 en 4 </a:t>
            </a:r>
          </a:p>
        </p:txBody>
      </p:sp>
      <p:pic>
        <p:nvPicPr>
          <p:cNvPr id="5" name="Tijdelijke aanduiding voor inhoud 4">
            <a:extLst>
              <a:ext uri="{FF2B5EF4-FFF2-40B4-BE49-F238E27FC236}">
                <a16:creationId xmlns:a16="http://schemas.microsoft.com/office/drawing/2014/main" id="{DD289CDB-173C-4C2A-9358-4D0AE0036102}"/>
              </a:ext>
            </a:extLst>
          </p:cNvPr>
          <p:cNvPicPr>
            <a:picLocks noGrp="1" noChangeAspect="1"/>
          </p:cNvPicPr>
          <p:nvPr>
            <p:ph idx="1"/>
          </p:nvPr>
        </p:nvPicPr>
        <p:blipFill>
          <a:blip r:embed="rId2"/>
          <a:stretch>
            <a:fillRect/>
          </a:stretch>
        </p:blipFill>
        <p:spPr>
          <a:xfrm>
            <a:off x="9686925" y="0"/>
            <a:ext cx="2505075" cy="2190750"/>
          </a:xfrm>
          <a:prstGeom prst="rect">
            <a:avLst/>
          </a:prstGeom>
        </p:spPr>
      </p:pic>
      <p:sp>
        <p:nvSpPr>
          <p:cNvPr id="6" name="Tekstvak 5">
            <a:extLst>
              <a:ext uri="{FF2B5EF4-FFF2-40B4-BE49-F238E27FC236}">
                <a16:creationId xmlns:a16="http://schemas.microsoft.com/office/drawing/2014/main" id="{F6B53D9F-0D69-4DAE-9188-7E8D345CFAC6}"/>
              </a:ext>
            </a:extLst>
          </p:cNvPr>
          <p:cNvSpPr txBox="1"/>
          <p:nvPr/>
        </p:nvSpPr>
        <p:spPr>
          <a:xfrm>
            <a:off x="499730" y="2030115"/>
            <a:ext cx="11344939" cy="4955203"/>
          </a:xfrm>
          <a:prstGeom prst="rect">
            <a:avLst/>
          </a:prstGeom>
          <a:noFill/>
        </p:spPr>
        <p:txBody>
          <a:bodyPr wrap="square" rtlCol="0">
            <a:spAutoFit/>
          </a:bodyPr>
          <a:lstStyle/>
          <a:p>
            <a:pPr lvl="5"/>
            <a:r>
              <a:rPr lang="nl-NL" sz="3200" dirty="0"/>
              <a:t>’t Is middernacht en in de hof,</a:t>
            </a:r>
          </a:p>
          <a:p>
            <a:pPr lvl="5"/>
            <a:r>
              <a:rPr lang="nl-NL" sz="3200" dirty="0"/>
              <a:t>Buigt, tot de dood bedroefd, in ’t stof,</a:t>
            </a:r>
          </a:p>
          <a:p>
            <a:pPr lvl="5"/>
            <a:r>
              <a:rPr lang="nl-NL" sz="3200" dirty="0"/>
              <a:t>De Levensvorst; in Zijn </a:t>
            </a:r>
            <a:r>
              <a:rPr lang="nl-NL" sz="3200" dirty="0" err="1"/>
              <a:t>gebeen</a:t>
            </a:r>
            <a:r>
              <a:rPr lang="nl-NL" sz="3200" dirty="0"/>
              <a:t>,</a:t>
            </a:r>
          </a:p>
          <a:p>
            <a:pPr lvl="5"/>
            <a:r>
              <a:rPr lang="nl-NL" sz="3200" dirty="0"/>
              <a:t>Doorworsteld Hij Zijn strijd alleen.</a:t>
            </a:r>
          </a:p>
          <a:p>
            <a:pPr lvl="5"/>
            <a:endParaRPr lang="nl-NL" sz="3200" dirty="0"/>
          </a:p>
          <a:p>
            <a:pPr lvl="5"/>
            <a:r>
              <a:rPr lang="nl-NL" sz="3200" dirty="0"/>
              <a:t>’t Is middernacht, maar hoe Hij lijdt,</a:t>
            </a:r>
          </a:p>
          <a:p>
            <a:pPr lvl="5"/>
            <a:r>
              <a:rPr lang="nl-NL" sz="3200" dirty="0"/>
              <a:t>Zijn </a:t>
            </a:r>
            <a:r>
              <a:rPr lang="nl-NL" sz="3200" dirty="0" err="1"/>
              <a:t>jong’ren</a:t>
            </a:r>
            <a:r>
              <a:rPr lang="nl-NL" sz="3200" dirty="0"/>
              <a:t> slapen bij die strijd;</a:t>
            </a:r>
          </a:p>
          <a:p>
            <a:pPr lvl="5"/>
            <a:r>
              <a:rPr lang="nl-NL" sz="3200" dirty="0"/>
              <a:t>En derven, afgemat in rouw,</a:t>
            </a:r>
          </a:p>
          <a:p>
            <a:pPr lvl="5"/>
            <a:r>
              <a:rPr lang="nl-NL" sz="3200" dirty="0"/>
              <a:t>De aanblik op des Meesters trouw.</a:t>
            </a:r>
          </a:p>
          <a:p>
            <a:pPr lvl="5"/>
            <a:endParaRPr lang="nl-NL" sz="2800" dirty="0"/>
          </a:p>
        </p:txBody>
      </p:sp>
    </p:spTree>
    <p:extLst>
      <p:ext uri="{BB962C8B-B14F-4D97-AF65-F5344CB8AC3E}">
        <p14:creationId xmlns:p14="http://schemas.microsoft.com/office/powerpoint/2010/main" val="21922698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454E571-6722-4DC2-972C-FC4EA9CD6B70}"/>
              </a:ext>
            </a:extLst>
          </p:cNvPr>
          <p:cNvPicPr>
            <a:picLocks noChangeAspect="1"/>
          </p:cNvPicPr>
          <p:nvPr/>
        </p:nvPicPr>
        <p:blipFill>
          <a:blip r:embed="rId2"/>
          <a:stretch>
            <a:fillRect/>
          </a:stretch>
        </p:blipFill>
        <p:spPr>
          <a:xfrm>
            <a:off x="0" y="0"/>
            <a:ext cx="2505075" cy="2190750"/>
          </a:xfrm>
          <a:prstGeom prst="rect">
            <a:avLst/>
          </a:prstGeom>
        </p:spPr>
      </p:pic>
      <p:sp>
        <p:nvSpPr>
          <p:cNvPr id="2" name="Titel 1">
            <a:extLst>
              <a:ext uri="{FF2B5EF4-FFF2-40B4-BE49-F238E27FC236}">
                <a16:creationId xmlns:a16="http://schemas.microsoft.com/office/drawing/2014/main" id="{DB68948D-4645-4D5C-A808-448D1D38CE1E}"/>
              </a:ext>
            </a:extLst>
          </p:cNvPr>
          <p:cNvSpPr>
            <a:spLocks noGrp="1"/>
          </p:cNvSpPr>
          <p:nvPr>
            <p:ph type="title"/>
          </p:nvPr>
        </p:nvSpPr>
        <p:spPr/>
        <p:txBody>
          <a:bodyPr/>
          <a:lstStyle/>
          <a:p>
            <a:pPr algn="ctr"/>
            <a:r>
              <a:rPr lang="nl-NL" b="1" dirty="0">
                <a:solidFill>
                  <a:srgbClr val="A70E01"/>
                </a:solidFill>
              </a:rPr>
              <a:t>Zingen: </a:t>
            </a:r>
            <a:br>
              <a:rPr lang="nl-NL" b="1" dirty="0">
                <a:solidFill>
                  <a:srgbClr val="A70E01"/>
                </a:solidFill>
              </a:rPr>
            </a:br>
            <a:r>
              <a:rPr lang="nl-NL" b="1" dirty="0">
                <a:solidFill>
                  <a:srgbClr val="A70E01"/>
                </a:solidFill>
              </a:rPr>
              <a:t>Joh. De Heer 280: 1, 2, 3 en 4 </a:t>
            </a:r>
          </a:p>
        </p:txBody>
      </p:sp>
      <p:pic>
        <p:nvPicPr>
          <p:cNvPr id="5" name="Tijdelijke aanduiding voor inhoud 4">
            <a:extLst>
              <a:ext uri="{FF2B5EF4-FFF2-40B4-BE49-F238E27FC236}">
                <a16:creationId xmlns:a16="http://schemas.microsoft.com/office/drawing/2014/main" id="{DD289CDB-173C-4C2A-9358-4D0AE0036102}"/>
              </a:ext>
            </a:extLst>
          </p:cNvPr>
          <p:cNvPicPr>
            <a:picLocks noGrp="1" noChangeAspect="1"/>
          </p:cNvPicPr>
          <p:nvPr>
            <p:ph idx="1"/>
          </p:nvPr>
        </p:nvPicPr>
        <p:blipFill>
          <a:blip r:embed="rId2"/>
          <a:stretch>
            <a:fillRect/>
          </a:stretch>
        </p:blipFill>
        <p:spPr>
          <a:xfrm>
            <a:off x="9686925" y="0"/>
            <a:ext cx="2505075" cy="2190750"/>
          </a:xfrm>
          <a:prstGeom prst="rect">
            <a:avLst/>
          </a:prstGeom>
        </p:spPr>
      </p:pic>
      <p:sp>
        <p:nvSpPr>
          <p:cNvPr id="6" name="Tekstvak 5">
            <a:extLst>
              <a:ext uri="{FF2B5EF4-FFF2-40B4-BE49-F238E27FC236}">
                <a16:creationId xmlns:a16="http://schemas.microsoft.com/office/drawing/2014/main" id="{F6B53D9F-0D69-4DAE-9188-7E8D345CFAC6}"/>
              </a:ext>
            </a:extLst>
          </p:cNvPr>
          <p:cNvSpPr txBox="1"/>
          <p:nvPr/>
        </p:nvSpPr>
        <p:spPr>
          <a:xfrm>
            <a:off x="499730" y="2030115"/>
            <a:ext cx="11344939" cy="4955203"/>
          </a:xfrm>
          <a:prstGeom prst="rect">
            <a:avLst/>
          </a:prstGeom>
          <a:noFill/>
        </p:spPr>
        <p:txBody>
          <a:bodyPr wrap="square" rtlCol="0">
            <a:spAutoFit/>
          </a:bodyPr>
          <a:lstStyle/>
          <a:p>
            <a:pPr lvl="5"/>
            <a:r>
              <a:rPr lang="nl-NL" sz="3200" dirty="0"/>
              <a:t>’t Is middernacht, maar Jezus waakt,</a:t>
            </a:r>
          </a:p>
          <a:p>
            <a:pPr lvl="5"/>
            <a:r>
              <a:rPr lang="nl-NL" sz="3200" dirty="0"/>
              <a:t>En ’t </a:t>
            </a:r>
            <a:r>
              <a:rPr lang="nl-NL" sz="3200" dirty="0" err="1"/>
              <a:t>zielelijden</a:t>
            </a:r>
            <a:r>
              <a:rPr lang="nl-NL" sz="3200" dirty="0"/>
              <a:t>, dat Hij smaakt,</a:t>
            </a:r>
          </a:p>
          <a:p>
            <a:pPr lvl="5"/>
            <a:r>
              <a:rPr lang="nl-NL" sz="3200" dirty="0"/>
              <a:t>Bant uit Zijn hart de bede niet;</a:t>
            </a:r>
          </a:p>
          <a:p>
            <a:pPr lvl="5"/>
            <a:r>
              <a:rPr lang="nl-NL" sz="3200" dirty="0"/>
              <a:t>Mijn Vader, dat Uw wil geschied’.</a:t>
            </a:r>
          </a:p>
          <a:p>
            <a:pPr lvl="5"/>
            <a:endParaRPr lang="nl-NL" sz="3200" dirty="0"/>
          </a:p>
          <a:p>
            <a:pPr lvl="5"/>
            <a:r>
              <a:rPr lang="nl-NL" sz="3200" dirty="0"/>
              <a:t>’t Is middernacht, en ’t Vaderhart</a:t>
            </a:r>
          </a:p>
          <a:p>
            <a:pPr lvl="5"/>
            <a:r>
              <a:rPr lang="nl-NL" sz="3200" dirty="0"/>
              <a:t>Sterkt en verstaat de Man van smart,</a:t>
            </a:r>
          </a:p>
          <a:p>
            <a:pPr lvl="5"/>
            <a:r>
              <a:rPr lang="nl-NL" sz="3200" dirty="0"/>
              <a:t>Die ’t enig lijden, dat Hij torst,</a:t>
            </a:r>
          </a:p>
          <a:p>
            <a:pPr lvl="5"/>
            <a:r>
              <a:rPr lang="nl-NL" sz="3200" dirty="0"/>
              <a:t>Ten eind doorstrijdt als Levensvorst.</a:t>
            </a:r>
          </a:p>
          <a:p>
            <a:pPr lvl="5"/>
            <a:endParaRPr lang="nl-NL" sz="2800" dirty="0"/>
          </a:p>
        </p:txBody>
      </p:sp>
    </p:spTree>
    <p:extLst>
      <p:ext uri="{BB962C8B-B14F-4D97-AF65-F5344CB8AC3E}">
        <p14:creationId xmlns:p14="http://schemas.microsoft.com/office/powerpoint/2010/main" val="31909362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42AE16-E61D-48DA-BDB9-F46125E30A48}"/>
              </a:ext>
            </a:extLst>
          </p:cNvPr>
          <p:cNvSpPr>
            <a:spLocks noGrp="1"/>
          </p:cNvSpPr>
          <p:nvPr>
            <p:ph type="title"/>
          </p:nvPr>
        </p:nvSpPr>
        <p:spPr>
          <a:xfrm>
            <a:off x="762001" y="803325"/>
            <a:ext cx="5314536" cy="1325563"/>
          </a:xfrm>
        </p:spPr>
        <p:txBody>
          <a:bodyPr>
            <a:normAutofit/>
          </a:bodyPr>
          <a:lstStyle/>
          <a:p>
            <a:r>
              <a:rPr lang="nl-NL" dirty="0"/>
              <a:t> </a:t>
            </a:r>
            <a:r>
              <a:rPr lang="nl-NL" sz="5400" dirty="0"/>
              <a:t>Schriftlezing </a:t>
            </a:r>
            <a:endParaRPr lang="nl-NL" dirty="0"/>
          </a:p>
        </p:txBody>
      </p:sp>
      <p:sp>
        <p:nvSpPr>
          <p:cNvPr id="16" name="Content Placeholder 7">
            <a:extLst>
              <a:ext uri="{FF2B5EF4-FFF2-40B4-BE49-F238E27FC236}">
                <a16:creationId xmlns:a16="http://schemas.microsoft.com/office/drawing/2014/main" id="{3109C7E5-AF28-4BFB-A603-CFD60003205F}"/>
              </a:ext>
            </a:extLst>
          </p:cNvPr>
          <p:cNvSpPr>
            <a:spLocks noGrp="1"/>
          </p:cNvSpPr>
          <p:nvPr>
            <p:ph idx="1"/>
          </p:nvPr>
        </p:nvSpPr>
        <p:spPr>
          <a:xfrm>
            <a:off x="762000" y="2279018"/>
            <a:ext cx="5314543" cy="3375920"/>
          </a:xfrm>
        </p:spPr>
        <p:txBody>
          <a:bodyPr anchor="t">
            <a:normAutofit/>
          </a:bodyPr>
          <a:lstStyle/>
          <a:p>
            <a:pPr marL="0" indent="0" algn="ctr">
              <a:buNone/>
            </a:pPr>
            <a:endParaRPr lang="en-US" sz="4800" dirty="0"/>
          </a:p>
          <a:p>
            <a:pPr marL="0" indent="0" algn="ctr">
              <a:buNone/>
            </a:pPr>
            <a:r>
              <a:rPr lang="en-US" sz="4800" dirty="0"/>
              <a:t>Johannes  19:17-19</a:t>
            </a:r>
          </a:p>
        </p:txBody>
      </p:sp>
      <p:sp>
        <p:nvSpPr>
          <p:cNvPr id="21" name="Freeform: Shape 2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Tijdelijke aanduiding voor inhoud 3">
            <a:extLst>
              <a:ext uri="{FF2B5EF4-FFF2-40B4-BE49-F238E27FC236}">
                <a16:creationId xmlns:a16="http://schemas.microsoft.com/office/drawing/2014/main" id="{71CE1057-C358-4C25-8919-634F85B79DA1}"/>
              </a:ext>
            </a:extLst>
          </p:cNvPr>
          <p:cNvPicPr>
            <a:picLocks noChangeAspect="1"/>
          </p:cNvPicPr>
          <p:nvPr/>
        </p:nvPicPr>
        <p:blipFill rotWithShape="1">
          <a:blip r:embed="rId2"/>
          <a:srcRect l="7605" r="8239"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404263491"/>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454E571-6722-4DC2-972C-FC4EA9CD6B70}"/>
              </a:ext>
            </a:extLst>
          </p:cNvPr>
          <p:cNvPicPr>
            <a:picLocks noChangeAspect="1"/>
          </p:cNvPicPr>
          <p:nvPr/>
        </p:nvPicPr>
        <p:blipFill>
          <a:blip r:embed="rId2"/>
          <a:stretch>
            <a:fillRect/>
          </a:stretch>
        </p:blipFill>
        <p:spPr>
          <a:xfrm>
            <a:off x="0" y="0"/>
            <a:ext cx="2505075" cy="2190750"/>
          </a:xfrm>
          <a:prstGeom prst="rect">
            <a:avLst/>
          </a:prstGeom>
        </p:spPr>
      </p:pic>
      <p:sp>
        <p:nvSpPr>
          <p:cNvPr id="2" name="Titel 1">
            <a:extLst>
              <a:ext uri="{FF2B5EF4-FFF2-40B4-BE49-F238E27FC236}">
                <a16:creationId xmlns:a16="http://schemas.microsoft.com/office/drawing/2014/main" id="{DB68948D-4645-4D5C-A808-448D1D38CE1E}"/>
              </a:ext>
            </a:extLst>
          </p:cNvPr>
          <p:cNvSpPr>
            <a:spLocks noGrp="1"/>
          </p:cNvSpPr>
          <p:nvPr>
            <p:ph type="title"/>
          </p:nvPr>
        </p:nvSpPr>
        <p:spPr/>
        <p:txBody>
          <a:bodyPr/>
          <a:lstStyle/>
          <a:p>
            <a:pPr algn="ctr"/>
            <a:r>
              <a:rPr lang="nl-NL" b="1" dirty="0">
                <a:solidFill>
                  <a:srgbClr val="A70E01"/>
                </a:solidFill>
              </a:rPr>
              <a:t>Gedicht </a:t>
            </a:r>
            <a:br>
              <a:rPr lang="nl-NL" b="1" dirty="0">
                <a:solidFill>
                  <a:srgbClr val="A70E01"/>
                </a:solidFill>
              </a:rPr>
            </a:br>
            <a:r>
              <a:rPr lang="nl-NL" b="1" dirty="0">
                <a:solidFill>
                  <a:srgbClr val="A70E01"/>
                </a:solidFill>
              </a:rPr>
              <a:t>Goede Vrijdag</a:t>
            </a:r>
          </a:p>
        </p:txBody>
      </p:sp>
      <p:pic>
        <p:nvPicPr>
          <p:cNvPr id="5" name="Tijdelijke aanduiding voor inhoud 4">
            <a:extLst>
              <a:ext uri="{FF2B5EF4-FFF2-40B4-BE49-F238E27FC236}">
                <a16:creationId xmlns:a16="http://schemas.microsoft.com/office/drawing/2014/main" id="{DD289CDB-173C-4C2A-9358-4D0AE0036102}"/>
              </a:ext>
            </a:extLst>
          </p:cNvPr>
          <p:cNvPicPr>
            <a:picLocks noGrp="1" noChangeAspect="1"/>
          </p:cNvPicPr>
          <p:nvPr>
            <p:ph idx="1"/>
          </p:nvPr>
        </p:nvPicPr>
        <p:blipFill>
          <a:blip r:embed="rId2"/>
          <a:stretch>
            <a:fillRect/>
          </a:stretch>
        </p:blipFill>
        <p:spPr>
          <a:xfrm>
            <a:off x="9686925" y="0"/>
            <a:ext cx="2505075" cy="2190750"/>
          </a:xfrm>
          <a:prstGeom prst="rect">
            <a:avLst/>
          </a:prstGeom>
        </p:spPr>
      </p:pic>
      <p:sp>
        <p:nvSpPr>
          <p:cNvPr id="6" name="Tekstvak 5">
            <a:extLst>
              <a:ext uri="{FF2B5EF4-FFF2-40B4-BE49-F238E27FC236}">
                <a16:creationId xmlns:a16="http://schemas.microsoft.com/office/drawing/2014/main" id="{F6B53D9F-0D69-4DAE-9188-7E8D345CFAC6}"/>
              </a:ext>
            </a:extLst>
          </p:cNvPr>
          <p:cNvSpPr txBox="1"/>
          <p:nvPr/>
        </p:nvSpPr>
        <p:spPr>
          <a:xfrm>
            <a:off x="542261" y="2190750"/>
            <a:ext cx="11344939" cy="5016758"/>
          </a:xfrm>
          <a:prstGeom prst="rect">
            <a:avLst/>
          </a:prstGeom>
          <a:noFill/>
        </p:spPr>
        <p:txBody>
          <a:bodyPr wrap="square" rtlCol="0">
            <a:spAutoFit/>
          </a:bodyPr>
          <a:lstStyle/>
          <a:p>
            <a:pPr lvl="5"/>
            <a:r>
              <a:rPr lang="nl-NL" sz="3200" dirty="0"/>
              <a:t>Het voorhang in de tempel scheurde,</a:t>
            </a:r>
          </a:p>
          <a:p>
            <a:pPr lvl="5"/>
            <a:r>
              <a:rPr lang="nl-NL" sz="3200" dirty="0"/>
              <a:t>Toen Jezus riep: “Het is volbracht!”</a:t>
            </a:r>
          </a:p>
          <a:p>
            <a:pPr lvl="5"/>
            <a:r>
              <a:rPr lang="nl-NL" sz="3200" dirty="0"/>
              <a:t>Hij heeft de scheidsmuur weggenomen.</a:t>
            </a:r>
          </a:p>
          <a:p>
            <a:pPr lvl="5"/>
            <a:r>
              <a:rPr lang="nl-NL" sz="3200" dirty="0"/>
              <a:t>Een nieuwe tijd werd ingewacht.</a:t>
            </a:r>
          </a:p>
          <a:p>
            <a:pPr lvl="5"/>
            <a:endParaRPr lang="nl-NL" sz="3200" dirty="0"/>
          </a:p>
          <a:p>
            <a:pPr lvl="5"/>
            <a:r>
              <a:rPr lang="nl-NL" sz="3200" dirty="0"/>
              <a:t>Het altaar hoeft niet meer te roken.</a:t>
            </a:r>
          </a:p>
          <a:p>
            <a:pPr lvl="5"/>
            <a:r>
              <a:rPr lang="nl-NL" sz="3200" dirty="0"/>
              <a:t>Het ware Paaslam is geslacht.</a:t>
            </a:r>
          </a:p>
          <a:p>
            <a:pPr lvl="5"/>
            <a:r>
              <a:rPr lang="nl-NL" sz="3200" dirty="0"/>
              <a:t>Alleen Zijn bloed is voor de zonde</a:t>
            </a:r>
          </a:p>
          <a:p>
            <a:pPr lvl="5"/>
            <a:r>
              <a:rPr lang="nl-NL" sz="3200" dirty="0"/>
              <a:t>Van alles reinigende kracht.</a:t>
            </a:r>
          </a:p>
          <a:p>
            <a:pPr lvl="5"/>
            <a:endParaRPr lang="nl-NL" sz="3200" dirty="0"/>
          </a:p>
        </p:txBody>
      </p:sp>
    </p:spTree>
    <p:extLst>
      <p:ext uri="{BB962C8B-B14F-4D97-AF65-F5344CB8AC3E}">
        <p14:creationId xmlns:p14="http://schemas.microsoft.com/office/powerpoint/2010/main" val="28322807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454E571-6722-4DC2-972C-FC4EA9CD6B70}"/>
              </a:ext>
            </a:extLst>
          </p:cNvPr>
          <p:cNvPicPr>
            <a:picLocks noChangeAspect="1"/>
          </p:cNvPicPr>
          <p:nvPr/>
        </p:nvPicPr>
        <p:blipFill>
          <a:blip r:embed="rId2"/>
          <a:stretch>
            <a:fillRect/>
          </a:stretch>
        </p:blipFill>
        <p:spPr>
          <a:xfrm>
            <a:off x="0" y="0"/>
            <a:ext cx="2505075" cy="2190750"/>
          </a:xfrm>
          <a:prstGeom prst="rect">
            <a:avLst/>
          </a:prstGeom>
        </p:spPr>
      </p:pic>
      <p:sp>
        <p:nvSpPr>
          <p:cNvPr id="2" name="Titel 1">
            <a:extLst>
              <a:ext uri="{FF2B5EF4-FFF2-40B4-BE49-F238E27FC236}">
                <a16:creationId xmlns:a16="http://schemas.microsoft.com/office/drawing/2014/main" id="{DB68948D-4645-4D5C-A808-448D1D38CE1E}"/>
              </a:ext>
            </a:extLst>
          </p:cNvPr>
          <p:cNvSpPr>
            <a:spLocks noGrp="1"/>
          </p:cNvSpPr>
          <p:nvPr>
            <p:ph type="title"/>
          </p:nvPr>
        </p:nvSpPr>
        <p:spPr/>
        <p:txBody>
          <a:bodyPr/>
          <a:lstStyle/>
          <a:p>
            <a:pPr algn="ctr"/>
            <a:r>
              <a:rPr lang="nl-NL" b="1" dirty="0">
                <a:solidFill>
                  <a:srgbClr val="A70E01"/>
                </a:solidFill>
              </a:rPr>
              <a:t>Gedicht </a:t>
            </a:r>
            <a:br>
              <a:rPr lang="nl-NL" b="1" dirty="0">
                <a:solidFill>
                  <a:srgbClr val="A70E01"/>
                </a:solidFill>
              </a:rPr>
            </a:br>
            <a:r>
              <a:rPr lang="nl-NL" b="1" dirty="0">
                <a:solidFill>
                  <a:srgbClr val="A70E01"/>
                </a:solidFill>
              </a:rPr>
              <a:t>Goede Vrijdag</a:t>
            </a:r>
          </a:p>
        </p:txBody>
      </p:sp>
      <p:pic>
        <p:nvPicPr>
          <p:cNvPr id="5" name="Tijdelijke aanduiding voor inhoud 4">
            <a:extLst>
              <a:ext uri="{FF2B5EF4-FFF2-40B4-BE49-F238E27FC236}">
                <a16:creationId xmlns:a16="http://schemas.microsoft.com/office/drawing/2014/main" id="{DD289CDB-173C-4C2A-9358-4D0AE0036102}"/>
              </a:ext>
            </a:extLst>
          </p:cNvPr>
          <p:cNvPicPr>
            <a:picLocks noGrp="1" noChangeAspect="1"/>
          </p:cNvPicPr>
          <p:nvPr>
            <p:ph idx="1"/>
          </p:nvPr>
        </p:nvPicPr>
        <p:blipFill>
          <a:blip r:embed="rId2"/>
          <a:stretch>
            <a:fillRect/>
          </a:stretch>
        </p:blipFill>
        <p:spPr>
          <a:xfrm>
            <a:off x="9686925" y="0"/>
            <a:ext cx="2505075" cy="2190750"/>
          </a:xfrm>
          <a:prstGeom prst="rect">
            <a:avLst/>
          </a:prstGeom>
        </p:spPr>
      </p:pic>
      <p:sp>
        <p:nvSpPr>
          <p:cNvPr id="6" name="Tekstvak 5">
            <a:extLst>
              <a:ext uri="{FF2B5EF4-FFF2-40B4-BE49-F238E27FC236}">
                <a16:creationId xmlns:a16="http://schemas.microsoft.com/office/drawing/2014/main" id="{F6B53D9F-0D69-4DAE-9188-7E8D345CFAC6}"/>
              </a:ext>
            </a:extLst>
          </p:cNvPr>
          <p:cNvSpPr txBox="1"/>
          <p:nvPr/>
        </p:nvSpPr>
        <p:spPr>
          <a:xfrm>
            <a:off x="542261" y="2190750"/>
            <a:ext cx="11344939" cy="5016758"/>
          </a:xfrm>
          <a:prstGeom prst="rect">
            <a:avLst/>
          </a:prstGeom>
          <a:noFill/>
        </p:spPr>
        <p:txBody>
          <a:bodyPr wrap="square" rtlCol="0">
            <a:spAutoFit/>
          </a:bodyPr>
          <a:lstStyle/>
          <a:p>
            <a:pPr lvl="5"/>
            <a:r>
              <a:rPr lang="nl-NL" sz="3200" dirty="0"/>
              <a:t>De </a:t>
            </a:r>
            <a:r>
              <a:rPr lang="nl-NL" sz="3200" dirty="0" err="1"/>
              <a:t>ceremonien</a:t>
            </a:r>
            <a:r>
              <a:rPr lang="nl-NL" sz="3200" dirty="0"/>
              <a:t>, de wetten,</a:t>
            </a:r>
          </a:p>
          <a:p>
            <a:pPr lvl="5"/>
            <a:r>
              <a:rPr lang="nl-NL" sz="3200" dirty="0"/>
              <a:t>’t was ál in nevelen gehuld.</a:t>
            </a:r>
          </a:p>
          <a:p>
            <a:pPr lvl="5"/>
            <a:r>
              <a:rPr lang="nl-NL" sz="3200" dirty="0"/>
              <a:t>’t Wees alles heen naar de Messias.</a:t>
            </a:r>
          </a:p>
          <a:p>
            <a:pPr lvl="5"/>
            <a:r>
              <a:rPr lang="nl-NL" sz="3200" dirty="0"/>
              <a:t>Hij heeft de wet volmaakt vervuld.</a:t>
            </a:r>
          </a:p>
          <a:p>
            <a:pPr lvl="5"/>
            <a:endParaRPr lang="nl-NL" sz="3200" dirty="0"/>
          </a:p>
          <a:p>
            <a:pPr lvl="5"/>
            <a:r>
              <a:rPr lang="nl-NL" sz="3200" dirty="0"/>
              <a:t>Het voorhang in de tempel scheurde.</a:t>
            </a:r>
          </a:p>
          <a:p>
            <a:pPr lvl="5"/>
            <a:r>
              <a:rPr lang="nl-NL" sz="3200" dirty="0"/>
              <a:t>Het predikt ons dat door de Zoon</a:t>
            </a:r>
          </a:p>
          <a:p>
            <a:pPr lvl="5"/>
            <a:r>
              <a:rPr lang="nl-NL" sz="3200" dirty="0"/>
              <a:t>Een nieuwe ingang is geopend,</a:t>
            </a:r>
          </a:p>
          <a:p>
            <a:pPr lvl="5"/>
            <a:r>
              <a:rPr lang="nl-NL" sz="3200" dirty="0"/>
              <a:t>Een weg tot Gods genadetroon. 	</a:t>
            </a:r>
            <a:r>
              <a:rPr lang="nl-NL" sz="2000" dirty="0"/>
              <a:t>(F. van der Schoot-Van Dam)</a:t>
            </a:r>
            <a:endParaRPr lang="nl-NL" sz="3200" dirty="0"/>
          </a:p>
          <a:p>
            <a:pPr lvl="5"/>
            <a:endParaRPr lang="nl-NL" sz="3200" dirty="0"/>
          </a:p>
        </p:txBody>
      </p:sp>
    </p:spTree>
    <p:extLst>
      <p:ext uri="{BB962C8B-B14F-4D97-AF65-F5344CB8AC3E}">
        <p14:creationId xmlns:p14="http://schemas.microsoft.com/office/powerpoint/2010/main" val="4158266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454E571-6722-4DC2-972C-FC4EA9CD6B70}"/>
              </a:ext>
            </a:extLst>
          </p:cNvPr>
          <p:cNvPicPr>
            <a:picLocks noChangeAspect="1"/>
          </p:cNvPicPr>
          <p:nvPr/>
        </p:nvPicPr>
        <p:blipFill>
          <a:blip r:embed="rId2"/>
          <a:stretch>
            <a:fillRect/>
          </a:stretch>
        </p:blipFill>
        <p:spPr>
          <a:xfrm>
            <a:off x="0" y="0"/>
            <a:ext cx="2505075" cy="2190750"/>
          </a:xfrm>
          <a:prstGeom prst="rect">
            <a:avLst/>
          </a:prstGeom>
        </p:spPr>
      </p:pic>
      <p:sp>
        <p:nvSpPr>
          <p:cNvPr id="2" name="Titel 1">
            <a:extLst>
              <a:ext uri="{FF2B5EF4-FFF2-40B4-BE49-F238E27FC236}">
                <a16:creationId xmlns:a16="http://schemas.microsoft.com/office/drawing/2014/main" id="{DB68948D-4645-4D5C-A808-448D1D38CE1E}"/>
              </a:ext>
            </a:extLst>
          </p:cNvPr>
          <p:cNvSpPr>
            <a:spLocks noGrp="1"/>
          </p:cNvSpPr>
          <p:nvPr>
            <p:ph type="title"/>
          </p:nvPr>
        </p:nvSpPr>
        <p:spPr/>
        <p:txBody>
          <a:bodyPr/>
          <a:lstStyle/>
          <a:p>
            <a:pPr algn="ctr"/>
            <a:r>
              <a:rPr lang="nl-NL" b="1" dirty="0">
                <a:solidFill>
                  <a:srgbClr val="A70E01"/>
                </a:solidFill>
              </a:rPr>
              <a:t>Zingen Psalm 40:2 OB</a:t>
            </a:r>
          </a:p>
        </p:txBody>
      </p:sp>
      <p:pic>
        <p:nvPicPr>
          <p:cNvPr id="5" name="Tijdelijke aanduiding voor inhoud 4">
            <a:extLst>
              <a:ext uri="{FF2B5EF4-FFF2-40B4-BE49-F238E27FC236}">
                <a16:creationId xmlns:a16="http://schemas.microsoft.com/office/drawing/2014/main" id="{DD289CDB-173C-4C2A-9358-4D0AE0036102}"/>
              </a:ext>
            </a:extLst>
          </p:cNvPr>
          <p:cNvPicPr>
            <a:picLocks noGrp="1" noChangeAspect="1"/>
          </p:cNvPicPr>
          <p:nvPr>
            <p:ph idx="1"/>
          </p:nvPr>
        </p:nvPicPr>
        <p:blipFill>
          <a:blip r:embed="rId2"/>
          <a:stretch>
            <a:fillRect/>
          </a:stretch>
        </p:blipFill>
        <p:spPr>
          <a:xfrm>
            <a:off x="9686925" y="0"/>
            <a:ext cx="2505075" cy="2190750"/>
          </a:xfrm>
          <a:prstGeom prst="rect">
            <a:avLst/>
          </a:prstGeom>
        </p:spPr>
      </p:pic>
      <p:sp>
        <p:nvSpPr>
          <p:cNvPr id="6" name="Tekstvak 5">
            <a:extLst>
              <a:ext uri="{FF2B5EF4-FFF2-40B4-BE49-F238E27FC236}">
                <a16:creationId xmlns:a16="http://schemas.microsoft.com/office/drawing/2014/main" id="{F6B53D9F-0D69-4DAE-9188-7E8D345CFAC6}"/>
              </a:ext>
            </a:extLst>
          </p:cNvPr>
          <p:cNvSpPr txBox="1"/>
          <p:nvPr/>
        </p:nvSpPr>
        <p:spPr>
          <a:xfrm>
            <a:off x="457200" y="1956391"/>
            <a:ext cx="11344939" cy="4401205"/>
          </a:xfrm>
          <a:prstGeom prst="rect">
            <a:avLst/>
          </a:prstGeom>
          <a:noFill/>
        </p:spPr>
        <p:txBody>
          <a:bodyPr wrap="square" rtlCol="0">
            <a:spAutoFit/>
          </a:bodyPr>
          <a:lstStyle/>
          <a:p>
            <a:pPr lvl="5"/>
            <a:r>
              <a:rPr lang="nl-NL" sz="2800" dirty="0"/>
              <a:t>Hij geeft m’ opnieuw een danklied tot Zijn eer,</a:t>
            </a:r>
          </a:p>
          <a:p>
            <a:pPr lvl="5"/>
            <a:r>
              <a:rPr lang="nl-NL" sz="2800" dirty="0"/>
              <a:t>Een lofzang; velen zullen ’t zien,</a:t>
            </a:r>
          </a:p>
          <a:p>
            <a:pPr lvl="5"/>
            <a:r>
              <a:rPr lang="nl-NL" sz="2800" dirty="0"/>
              <a:t>En God eerbiedig hulde </a:t>
            </a:r>
            <a:r>
              <a:rPr lang="nl-NL" sz="2800" dirty="0" err="1"/>
              <a:t>biên</a:t>
            </a:r>
            <a:r>
              <a:rPr lang="nl-NL" sz="2800" dirty="0"/>
              <a:t>;</a:t>
            </a:r>
          </a:p>
          <a:p>
            <a:pPr lvl="5"/>
            <a:r>
              <a:rPr lang="nl-NL" sz="2800" dirty="0"/>
              <a:t>Hem vrezen, en vertrouwen op den HEER’.</a:t>
            </a:r>
          </a:p>
          <a:p>
            <a:pPr lvl="5"/>
            <a:r>
              <a:rPr lang="nl-NL" sz="2800" dirty="0"/>
              <a:t>Wel hem die ’t Opperwezen</a:t>
            </a:r>
          </a:p>
          <a:p>
            <a:pPr lvl="5"/>
            <a:r>
              <a:rPr lang="nl-NL" sz="2800" dirty="0"/>
              <a:t>Dus kinderlijk mag vrezen,</a:t>
            </a:r>
          </a:p>
          <a:p>
            <a:pPr lvl="5"/>
            <a:r>
              <a:rPr lang="nl-NL" sz="2800" dirty="0"/>
              <a:t>Op Hem vertrouwen stelt,</a:t>
            </a:r>
          </a:p>
          <a:p>
            <a:pPr lvl="5"/>
            <a:r>
              <a:rPr lang="nl-NL" sz="2800" dirty="0"/>
              <a:t>En, in gevaar, geen kracht</a:t>
            </a:r>
          </a:p>
          <a:p>
            <a:pPr lvl="5"/>
            <a:r>
              <a:rPr lang="nl-NL" sz="2800" dirty="0"/>
              <a:t>Van </a:t>
            </a:r>
            <a:r>
              <a:rPr lang="nl-NL" sz="2800" dirty="0" err="1"/>
              <a:t>ijd’le</a:t>
            </a:r>
            <a:r>
              <a:rPr lang="nl-NL" sz="2800" dirty="0"/>
              <a:t> trotsaards wacht;</a:t>
            </a:r>
          </a:p>
          <a:p>
            <a:pPr lvl="5"/>
            <a:r>
              <a:rPr lang="nl-NL" sz="2800" dirty="0"/>
              <a:t>Van leugen, of geweld.</a:t>
            </a:r>
          </a:p>
        </p:txBody>
      </p:sp>
    </p:spTree>
    <p:extLst>
      <p:ext uri="{BB962C8B-B14F-4D97-AF65-F5344CB8AC3E}">
        <p14:creationId xmlns:p14="http://schemas.microsoft.com/office/powerpoint/2010/main" val="21710597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42AE16-E61D-48DA-BDB9-F46125E30A48}"/>
              </a:ext>
            </a:extLst>
          </p:cNvPr>
          <p:cNvSpPr>
            <a:spLocks noGrp="1"/>
          </p:cNvSpPr>
          <p:nvPr>
            <p:ph type="title"/>
          </p:nvPr>
        </p:nvSpPr>
        <p:spPr>
          <a:xfrm>
            <a:off x="762001" y="803325"/>
            <a:ext cx="5314536" cy="1325563"/>
          </a:xfrm>
        </p:spPr>
        <p:txBody>
          <a:bodyPr>
            <a:normAutofit/>
          </a:bodyPr>
          <a:lstStyle/>
          <a:p>
            <a:r>
              <a:rPr lang="nl-NL" dirty="0"/>
              <a:t> </a:t>
            </a:r>
            <a:r>
              <a:rPr lang="nl-NL" sz="5400" dirty="0"/>
              <a:t>Schriftlezing </a:t>
            </a:r>
            <a:endParaRPr lang="nl-NL" dirty="0"/>
          </a:p>
        </p:txBody>
      </p:sp>
      <p:sp>
        <p:nvSpPr>
          <p:cNvPr id="16" name="Content Placeholder 7">
            <a:extLst>
              <a:ext uri="{FF2B5EF4-FFF2-40B4-BE49-F238E27FC236}">
                <a16:creationId xmlns:a16="http://schemas.microsoft.com/office/drawing/2014/main" id="{3109C7E5-AF28-4BFB-A603-CFD60003205F}"/>
              </a:ext>
            </a:extLst>
          </p:cNvPr>
          <p:cNvSpPr>
            <a:spLocks noGrp="1"/>
          </p:cNvSpPr>
          <p:nvPr>
            <p:ph idx="1"/>
          </p:nvPr>
        </p:nvSpPr>
        <p:spPr>
          <a:xfrm>
            <a:off x="762000" y="2279018"/>
            <a:ext cx="5314543" cy="3375920"/>
          </a:xfrm>
        </p:spPr>
        <p:txBody>
          <a:bodyPr anchor="t">
            <a:normAutofit/>
          </a:bodyPr>
          <a:lstStyle/>
          <a:p>
            <a:pPr marL="0" indent="0" algn="ctr">
              <a:buNone/>
            </a:pPr>
            <a:endParaRPr lang="en-US" sz="4800" dirty="0"/>
          </a:p>
          <a:p>
            <a:pPr marL="0" indent="0" algn="ctr">
              <a:buNone/>
            </a:pPr>
            <a:r>
              <a:rPr lang="en-US" sz="4800" dirty="0"/>
              <a:t>Johannes  20:1-10</a:t>
            </a:r>
          </a:p>
        </p:txBody>
      </p:sp>
      <p:sp>
        <p:nvSpPr>
          <p:cNvPr id="21" name="Freeform: Shape 2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Tijdelijke aanduiding voor inhoud 3">
            <a:extLst>
              <a:ext uri="{FF2B5EF4-FFF2-40B4-BE49-F238E27FC236}">
                <a16:creationId xmlns:a16="http://schemas.microsoft.com/office/drawing/2014/main" id="{71CE1057-C358-4C25-8919-634F85B79DA1}"/>
              </a:ext>
            </a:extLst>
          </p:cNvPr>
          <p:cNvPicPr>
            <a:picLocks noChangeAspect="1"/>
          </p:cNvPicPr>
          <p:nvPr/>
        </p:nvPicPr>
        <p:blipFill rotWithShape="1">
          <a:blip r:embed="rId2"/>
          <a:srcRect l="7605" r="8239"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340715946"/>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42AE16-E61D-48DA-BDB9-F46125E30A48}"/>
              </a:ext>
            </a:extLst>
          </p:cNvPr>
          <p:cNvSpPr>
            <a:spLocks noGrp="1"/>
          </p:cNvSpPr>
          <p:nvPr>
            <p:ph type="title"/>
          </p:nvPr>
        </p:nvSpPr>
        <p:spPr>
          <a:xfrm>
            <a:off x="804673" y="1339702"/>
            <a:ext cx="4873113" cy="5264231"/>
          </a:xfrm>
        </p:spPr>
        <p:txBody>
          <a:bodyPr vert="horz" lIns="91440" tIns="45720" rIns="91440" bIns="45720" rtlCol="0" anchor="t">
            <a:normAutofit fontScale="90000"/>
          </a:bodyPr>
          <a:lstStyle/>
          <a:p>
            <a:br>
              <a:rPr lang="en-US" sz="4800" dirty="0"/>
            </a:br>
            <a:r>
              <a:rPr lang="nl-NL" sz="3600" dirty="0"/>
              <a:t>Het is rond de klok van zes uur, op de eerste dag van de week. De vrouwen zoeken hun Meester in het graf. Ze zoeken de Levende bij de doden. </a:t>
            </a:r>
            <a:br>
              <a:rPr lang="nl-NL" sz="3600" dirty="0"/>
            </a:br>
            <a:r>
              <a:rPr lang="nl-NL" sz="3600" dirty="0"/>
              <a:t>Daar klinkt de stem van de Hemelbode: “Hij is hier niet, want Hij is opgestaan!”</a:t>
            </a:r>
            <a:br>
              <a:rPr lang="nl-NL" sz="3600" dirty="0"/>
            </a:br>
            <a:endParaRPr lang="en-US" sz="4800" dirty="0"/>
          </a:p>
        </p:txBody>
      </p:sp>
      <p:sp>
        <p:nvSpPr>
          <p:cNvPr id="16" name="Content Placeholder 7">
            <a:extLst>
              <a:ext uri="{FF2B5EF4-FFF2-40B4-BE49-F238E27FC236}">
                <a16:creationId xmlns:a16="http://schemas.microsoft.com/office/drawing/2014/main" id="{3109C7E5-AF28-4BFB-A603-CFD60003205F}"/>
              </a:ext>
            </a:extLst>
          </p:cNvPr>
          <p:cNvSpPr>
            <a:spLocks noGrp="1"/>
          </p:cNvSpPr>
          <p:nvPr>
            <p:ph idx="1"/>
          </p:nvPr>
        </p:nvSpPr>
        <p:spPr>
          <a:xfrm>
            <a:off x="804673" y="254066"/>
            <a:ext cx="4524973" cy="972180"/>
          </a:xfrm>
        </p:spPr>
        <p:txBody>
          <a:bodyPr vert="horz" lIns="91440" tIns="45720" rIns="91440" bIns="45720" rtlCol="0" anchor="b">
            <a:normAutofit/>
          </a:bodyPr>
          <a:lstStyle/>
          <a:p>
            <a:pPr marL="0" indent="0">
              <a:buNone/>
            </a:pPr>
            <a:r>
              <a:rPr lang="en-US" sz="4000" b="1" dirty="0"/>
              <a:t>Stem </a:t>
            </a:r>
            <a:endParaRPr lang="en-US" sz="4000" dirty="0"/>
          </a:p>
        </p:txBody>
      </p:sp>
      <p:sp>
        <p:nvSpPr>
          <p:cNvPr id="26" name="Freeform: Shape 25">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Tijdelijke aanduiding voor inhoud 3">
            <a:extLst>
              <a:ext uri="{FF2B5EF4-FFF2-40B4-BE49-F238E27FC236}">
                <a16:creationId xmlns:a16="http://schemas.microsoft.com/office/drawing/2014/main" id="{71CE1057-C358-4C25-8919-634F85B79DA1}"/>
              </a:ext>
            </a:extLst>
          </p:cNvPr>
          <p:cNvPicPr>
            <a:picLocks noChangeAspect="1"/>
          </p:cNvPicPr>
          <p:nvPr/>
        </p:nvPicPr>
        <p:blipFill rotWithShape="1">
          <a:blip r:embed="rId2"/>
          <a:srcRect l="6942" r="7577" b="1"/>
          <a:stretch/>
        </p:blipFill>
        <p:spPr>
          <a:xfrm>
            <a:off x="6021086" y="544777"/>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Tree>
    <p:extLst>
      <p:ext uri="{BB962C8B-B14F-4D97-AF65-F5344CB8AC3E}">
        <p14:creationId xmlns:p14="http://schemas.microsoft.com/office/powerpoint/2010/main" val="3336087660"/>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454E571-6722-4DC2-972C-FC4EA9CD6B70}"/>
              </a:ext>
            </a:extLst>
          </p:cNvPr>
          <p:cNvPicPr>
            <a:picLocks noChangeAspect="1"/>
          </p:cNvPicPr>
          <p:nvPr/>
        </p:nvPicPr>
        <p:blipFill>
          <a:blip r:embed="rId2"/>
          <a:stretch>
            <a:fillRect/>
          </a:stretch>
        </p:blipFill>
        <p:spPr>
          <a:xfrm>
            <a:off x="0" y="0"/>
            <a:ext cx="2505075" cy="2190750"/>
          </a:xfrm>
          <a:prstGeom prst="rect">
            <a:avLst/>
          </a:prstGeom>
        </p:spPr>
      </p:pic>
      <p:sp>
        <p:nvSpPr>
          <p:cNvPr id="2" name="Titel 1">
            <a:extLst>
              <a:ext uri="{FF2B5EF4-FFF2-40B4-BE49-F238E27FC236}">
                <a16:creationId xmlns:a16="http://schemas.microsoft.com/office/drawing/2014/main" id="{DB68948D-4645-4D5C-A808-448D1D38CE1E}"/>
              </a:ext>
            </a:extLst>
          </p:cNvPr>
          <p:cNvSpPr>
            <a:spLocks noGrp="1"/>
          </p:cNvSpPr>
          <p:nvPr>
            <p:ph type="title"/>
          </p:nvPr>
        </p:nvSpPr>
        <p:spPr/>
        <p:txBody>
          <a:bodyPr/>
          <a:lstStyle/>
          <a:p>
            <a:pPr algn="ctr"/>
            <a:r>
              <a:rPr lang="nl-NL" b="1" dirty="0">
                <a:solidFill>
                  <a:srgbClr val="A70E01"/>
                </a:solidFill>
              </a:rPr>
              <a:t>Zingen Psalm 21:4 en 5 OB</a:t>
            </a:r>
          </a:p>
        </p:txBody>
      </p:sp>
      <p:pic>
        <p:nvPicPr>
          <p:cNvPr id="5" name="Tijdelijke aanduiding voor inhoud 4">
            <a:extLst>
              <a:ext uri="{FF2B5EF4-FFF2-40B4-BE49-F238E27FC236}">
                <a16:creationId xmlns:a16="http://schemas.microsoft.com/office/drawing/2014/main" id="{DD289CDB-173C-4C2A-9358-4D0AE0036102}"/>
              </a:ext>
            </a:extLst>
          </p:cNvPr>
          <p:cNvPicPr>
            <a:picLocks noGrp="1" noChangeAspect="1"/>
          </p:cNvPicPr>
          <p:nvPr>
            <p:ph idx="1"/>
          </p:nvPr>
        </p:nvPicPr>
        <p:blipFill>
          <a:blip r:embed="rId2"/>
          <a:stretch>
            <a:fillRect/>
          </a:stretch>
        </p:blipFill>
        <p:spPr>
          <a:xfrm>
            <a:off x="9686925" y="0"/>
            <a:ext cx="2505075" cy="2190750"/>
          </a:xfrm>
          <a:prstGeom prst="rect">
            <a:avLst/>
          </a:prstGeom>
        </p:spPr>
      </p:pic>
      <p:sp>
        <p:nvSpPr>
          <p:cNvPr id="6" name="Tekstvak 5">
            <a:extLst>
              <a:ext uri="{FF2B5EF4-FFF2-40B4-BE49-F238E27FC236}">
                <a16:creationId xmlns:a16="http://schemas.microsoft.com/office/drawing/2014/main" id="{F6B53D9F-0D69-4DAE-9188-7E8D345CFAC6}"/>
              </a:ext>
            </a:extLst>
          </p:cNvPr>
          <p:cNvSpPr txBox="1"/>
          <p:nvPr/>
        </p:nvSpPr>
        <p:spPr>
          <a:xfrm>
            <a:off x="457200" y="1956391"/>
            <a:ext cx="11344939" cy="3970318"/>
          </a:xfrm>
          <a:prstGeom prst="rect">
            <a:avLst/>
          </a:prstGeom>
          <a:noFill/>
        </p:spPr>
        <p:txBody>
          <a:bodyPr wrap="square" rtlCol="0">
            <a:spAutoFit/>
          </a:bodyPr>
          <a:lstStyle/>
          <a:p>
            <a:pPr lvl="5"/>
            <a:endParaRPr lang="nl-NL" sz="3600" dirty="0"/>
          </a:p>
          <a:p>
            <a:pPr lvl="5"/>
            <a:r>
              <a:rPr lang="nl-NL" sz="3600" dirty="0"/>
              <a:t>Hij heeft, o God, van U begeerd</a:t>
            </a:r>
          </a:p>
          <a:p>
            <a:pPr lvl="5"/>
            <a:r>
              <a:rPr lang="nl-NL" sz="3600" dirty="0"/>
              <a:t>Het </a:t>
            </a:r>
            <a:r>
              <a:rPr lang="nl-NL" sz="3600" dirty="0" err="1"/>
              <a:t>onvergank’lijk</a:t>
            </a:r>
            <a:r>
              <a:rPr lang="nl-NL" sz="3600" dirty="0"/>
              <a:t> leven;</a:t>
            </a:r>
          </a:p>
          <a:p>
            <a:pPr lvl="5"/>
            <a:r>
              <a:rPr lang="nl-NL" sz="3600" dirty="0"/>
              <a:t>Gij hebt het hem gegeven;</a:t>
            </a:r>
          </a:p>
          <a:p>
            <a:pPr lvl="5"/>
            <a:r>
              <a:rPr lang="nl-NL" sz="3600" dirty="0"/>
              <a:t>Zo zijn de dagen hem </a:t>
            </a:r>
            <a:r>
              <a:rPr lang="nl-NL" sz="3600" dirty="0" err="1"/>
              <a:t>vermeerd</a:t>
            </a:r>
            <a:r>
              <a:rPr lang="nl-NL" sz="3600" dirty="0"/>
              <a:t>;</a:t>
            </a:r>
          </a:p>
          <a:p>
            <a:pPr lvl="5"/>
            <a:r>
              <a:rPr lang="nl-NL" sz="3600" dirty="0"/>
              <a:t>Zo leeft de vorst altoos;		</a:t>
            </a:r>
          </a:p>
          <a:p>
            <a:pPr lvl="5"/>
            <a:r>
              <a:rPr lang="nl-NL" sz="3600" dirty="0"/>
              <a:t>Zo leeft hij eindeloos!</a:t>
            </a:r>
          </a:p>
        </p:txBody>
      </p:sp>
    </p:spTree>
    <p:extLst>
      <p:ext uri="{BB962C8B-B14F-4D97-AF65-F5344CB8AC3E}">
        <p14:creationId xmlns:p14="http://schemas.microsoft.com/office/powerpoint/2010/main" val="28661578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454E571-6722-4DC2-972C-FC4EA9CD6B70}"/>
              </a:ext>
            </a:extLst>
          </p:cNvPr>
          <p:cNvPicPr>
            <a:picLocks noChangeAspect="1"/>
          </p:cNvPicPr>
          <p:nvPr/>
        </p:nvPicPr>
        <p:blipFill>
          <a:blip r:embed="rId2"/>
          <a:stretch>
            <a:fillRect/>
          </a:stretch>
        </p:blipFill>
        <p:spPr>
          <a:xfrm>
            <a:off x="0" y="0"/>
            <a:ext cx="2505075" cy="2190750"/>
          </a:xfrm>
          <a:prstGeom prst="rect">
            <a:avLst/>
          </a:prstGeom>
        </p:spPr>
      </p:pic>
      <p:sp>
        <p:nvSpPr>
          <p:cNvPr id="2" name="Titel 1">
            <a:extLst>
              <a:ext uri="{FF2B5EF4-FFF2-40B4-BE49-F238E27FC236}">
                <a16:creationId xmlns:a16="http://schemas.microsoft.com/office/drawing/2014/main" id="{DB68948D-4645-4D5C-A808-448D1D38CE1E}"/>
              </a:ext>
            </a:extLst>
          </p:cNvPr>
          <p:cNvSpPr>
            <a:spLocks noGrp="1"/>
          </p:cNvSpPr>
          <p:nvPr>
            <p:ph type="title"/>
          </p:nvPr>
        </p:nvSpPr>
        <p:spPr/>
        <p:txBody>
          <a:bodyPr/>
          <a:lstStyle/>
          <a:p>
            <a:pPr algn="ctr"/>
            <a:r>
              <a:rPr lang="nl-NL" b="1" dirty="0">
                <a:solidFill>
                  <a:srgbClr val="A70E01"/>
                </a:solidFill>
              </a:rPr>
              <a:t>Zingen Psalm 21:4 en 5 OB</a:t>
            </a:r>
          </a:p>
        </p:txBody>
      </p:sp>
      <p:pic>
        <p:nvPicPr>
          <p:cNvPr id="5" name="Tijdelijke aanduiding voor inhoud 4">
            <a:extLst>
              <a:ext uri="{FF2B5EF4-FFF2-40B4-BE49-F238E27FC236}">
                <a16:creationId xmlns:a16="http://schemas.microsoft.com/office/drawing/2014/main" id="{DD289CDB-173C-4C2A-9358-4D0AE0036102}"/>
              </a:ext>
            </a:extLst>
          </p:cNvPr>
          <p:cNvPicPr>
            <a:picLocks noGrp="1" noChangeAspect="1"/>
          </p:cNvPicPr>
          <p:nvPr>
            <p:ph idx="1"/>
          </p:nvPr>
        </p:nvPicPr>
        <p:blipFill>
          <a:blip r:embed="rId2"/>
          <a:stretch>
            <a:fillRect/>
          </a:stretch>
        </p:blipFill>
        <p:spPr>
          <a:xfrm>
            <a:off x="9686925" y="0"/>
            <a:ext cx="2505075" cy="2190750"/>
          </a:xfrm>
          <a:prstGeom prst="rect">
            <a:avLst/>
          </a:prstGeom>
        </p:spPr>
      </p:pic>
      <p:sp>
        <p:nvSpPr>
          <p:cNvPr id="6" name="Tekstvak 5">
            <a:extLst>
              <a:ext uri="{FF2B5EF4-FFF2-40B4-BE49-F238E27FC236}">
                <a16:creationId xmlns:a16="http://schemas.microsoft.com/office/drawing/2014/main" id="{F6B53D9F-0D69-4DAE-9188-7E8D345CFAC6}"/>
              </a:ext>
            </a:extLst>
          </p:cNvPr>
          <p:cNvSpPr txBox="1"/>
          <p:nvPr/>
        </p:nvSpPr>
        <p:spPr>
          <a:xfrm>
            <a:off x="457200" y="1956391"/>
            <a:ext cx="11344939" cy="3970318"/>
          </a:xfrm>
          <a:prstGeom prst="rect">
            <a:avLst/>
          </a:prstGeom>
          <a:noFill/>
        </p:spPr>
        <p:txBody>
          <a:bodyPr wrap="square" rtlCol="0">
            <a:spAutoFit/>
          </a:bodyPr>
          <a:lstStyle/>
          <a:p>
            <a:pPr lvl="5"/>
            <a:endParaRPr lang="nl-NL" sz="3600" dirty="0"/>
          </a:p>
          <a:p>
            <a:pPr lvl="5"/>
            <a:r>
              <a:rPr lang="nl-NL" sz="3600" dirty="0"/>
              <a:t>Hoe groot en </a:t>
            </a:r>
            <a:r>
              <a:rPr lang="nl-NL" sz="3600" dirty="0" err="1"/>
              <a:t>schitt’rend</a:t>
            </a:r>
            <a:r>
              <a:rPr lang="nl-NL" sz="3600" dirty="0"/>
              <a:t> is zijn eer,</a:t>
            </a:r>
          </a:p>
          <a:p>
            <a:pPr lvl="5"/>
            <a:r>
              <a:rPr lang="nl-NL" sz="3600" dirty="0"/>
              <a:t>Door ’t heil, aan hem bewezen!</a:t>
            </a:r>
          </a:p>
          <a:p>
            <a:pPr lvl="5"/>
            <a:r>
              <a:rPr lang="nl-NL" sz="3600" dirty="0"/>
              <a:t>Hoe is zijn roem gerezen,</a:t>
            </a:r>
          </a:p>
          <a:p>
            <a:pPr lvl="5"/>
            <a:r>
              <a:rPr lang="nl-NL" sz="3600" dirty="0"/>
              <a:t>O alvermogend’ Opperheer!</a:t>
            </a:r>
          </a:p>
          <a:p>
            <a:pPr lvl="5"/>
            <a:r>
              <a:rPr lang="nl-NL" sz="3600" dirty="0"/>
              <a:t>Wat glans, wat majesteit</a:t>
            </a:r>
          </a:p>
          <a:p>
            <a:pPr lvl="5"/>
            <a:r>
              <a:rPr lang="nl-NL" sz="3600" dirty="0"/>
              <a:t>Hebt Gij dien vorst bereid!</a:t>
            </a:r>
          </a:p>
        </p:txBody>
      </p:sp>
    </p:spTree>
    <p:extLst>
      <p:ext uri="{BB962C8B-B14F-4D97-AF65-F5344CB8AC3E}">
        <p14:creationId xmlns:p14="http://schemas.microsoft.com/office/powerpoint/2010/main" val="42871264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454E571-6722-4DC2-972C-FC4EA9CD6B70}"/>
              </a:ext>
            </a:extLst>
          </p:cNvPr>
          <p:cNvPicPr>
            <a:picLocks noChangeAspect="1"/>
          </p:cNvPicPr>
          <p:nvPr/>
        </p:nvPicPr>
        <p:blipFill>
          <a:blip r:embed="rId2"/>
          <a:stretch>
            <a:fillRect/>
          </a:stretch>
        </p:blipFill>
        <p:spPr>
          <a:xfrm>
            <a:off x="0" y="0"/>
            <a:ext cx="2505075" cy="2190750"/>
          </a:xfrm>
          <a:prstGeom prst="rect">
            <a:avLst/>
          </a:prstGeom>
        </p:spPr>
      </p:pic>
      <p:sp>
        <p:nvSpPr>
          <p:cNvPr id="2" name="Titel 1">
            <a:extLst>
              <a:ext uri="{FF2B5EF4-FFF2-40B4-BE49-F238E27FC236}">
                <a16:creationId xmlns:a16="http://schemas.microsoft.com/office/drawing/2014/main" id="{DB68948D-4645-4D5C-A808-448D1D38CE1E}"/>
              </a:ext>
            </a:extLst>
          </p:cNvPr>
          <p:cNvSpPr>
            <a:spLocks noGrp="1"/>
          </p:cNvSpPr>
          <p:nvPr>
            <p:ph type="title"/>
          </p:nvPr>
        </p:nvSpPr>
        <p:spPr/>
        <p:txBody>
          <a:bodyPr/>
          <a:lstStyle/>
          <a:p>
            <a:pPr algn="ctr"/>
            <a:r>
              <a:rPr lang="nl-NL" b="1" dirty="0">
                <a:solidFill>
                  <a:srgbClr val="A70E01"/>
                </a:solidFill>
              </a:rPr>
              <a:t>Zingen Psalm 21:4 en 5 NB</a:t>
            </a:r>
          </a:p>
        </p:txBody>
      </p:sp>
      <p:pic>
        <p:nvPicPr>
          <p:cNvPr id="5" name="Tijdelijke aanduiding voor inhoud 4">
            <a:extLst>
              <a:ext uri="{FF2B5EF4-FFF2-40B4-BE49-F238E27FC236}">
                <a16:creationId xmlns:a16="http://schemas.microsoft.com/office/drawing/2014/main" id="{DD289CDB-173C-4C2A-9358-4D0AE0036102}"/>
              </a:ext>
            </a:extLst>
          </p:cNvPr>
          <p:cNvPicPr>
            <a:picLocks noGrp="1" noChangeAspect="1"/>
          </p:cNvPicPr>
          <p:nvPr>
            <p:ph idx="1"/>
          </p:nvPr>
        </p:nvPicPr>
        <p:blipFill>
          <a:blip r:embed="rId2"/>
          <a:stretch>
            <a:fillRect/>
          </a:stretch>
        </p:blipFill>
        <p:spPr>
          <a:xfrm>
            <a:off x="9686925" y="0"/>
            <a:ext cx="2505075" cy="2190750"/>
          </a:xfrm>
          <a:prstGeom prst="rect">
            <a:avLst/>
          </a:prstGeom>
        </p:spPr>
      </p:pic>
      <p:sp>
        <p:nvSpPr>
          <p:cNvPr id="6" name="Tekstvak 5">
            <a:extLst>
              <a:ext uri="{FF2B5EF4-FFF2-40B4-BE49-F238E27FC236}">
                <a16:creationId xmlns:a16="http://schemas.microsoft.com/office/drawing/2014/main" id="{F6B53D9F-0D69-4DAE-9188-7E8D345CFAC6}"/>
              </a:ext>
            </a:extLst>
          </p:cNvPr>
          <p:cNvSpPr txBox="1"/>
          <p:nvPr/>
        </p:nvSpPr>
        <p:spPr>
          <a:xfrm>
            <a:off x="457200" y="1956391"/>
            <a:ext cx="11344939" cy="3970318"/>
          </a:xfrm>
          <a:prstGeom prst="rect">
            <a:avLst/>
          </a:prstGeom>
          <a:noFill/>
        </p:spPr>
        <p:txBody>
          <a:bodyPr wrap="square" rtlCol="0">
            <a:spAutoFit/>
          </a:bodyPr>
          <a:lstStyle/>
          <a:p>
            <a:pPr lvl="5"/>
            <a:endParaRPr lang="nl-NL" sz="3600" dirty="0"/>
          </a:p>
          <a:p>
            <a:pPr lvl="5"/>
            <a:r>
              <a:rPr lang="nl-NL" sz="3600" dirty="0"/>
              <a:t>U bent het, HEER, die hem verblijdt;</a:t>
            </a:r>
          </a:p>
          <a:p>
            <a:pPr lvl="5"/>
            <a:r>
              <a:rPr lang="nl-NL" sz="3600" dirty="0"/>
              <a:t>Op U is zijn vertrouwen,</a:t>
            </a:r>
          </a:p>
          <a:p>
            <a:pPr lvl="5"/>
            <a:r>
              <a:rPr lang="nl-NL" sz="3600" dirty="0"/>
              <a:t>Wie hem ook mag benauwen.</a:t>
            </a:r>
          </a:p>
          <a:p>
            <a:pPr lvl="5"/>
            <a:r>
              <a:rPr lang="nl-NL" sz="3600" dirty="0"/>
              <a:t>Want door uw goedertierenheid</a:t>
            </a:r>
          </a:p>
          <a:p>
            <a:pPr lvl="5"/>
            <a:r>
              <a:rPr lang="nl-NL" sz="3600" dirty="0"/>
              <a:t>Staat hij onwankelbaar,</a:t>
            </a:r>
          </a:p>
          <a:p>
            <a:pPr lvl="5"/>
            <a:r>
              <a:rPr lang="nl-NL" sz="3600" dirty="0"/>
              <a:t>Zelfs in het grootst gevaar.</a:t>
            </a:r>
          </a:p>
        </p:txBody>
      </p:sp>
    </p:spTree>
    <p:extLst>
      <p:ext uri="{BB962C8B-B14F-4D97-AF65-F5344CB8AC3E}">
        <p14:creationId xmlns:p14="http://schemas.microsoft.com/office/powerpoint/2010/main" val="11624710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454E571-6722-4DC2-972C-FC4EA9CD6B70}"/>
              </a:ext>
            </a:extLst>
          </p:cNvPr>
          <p:cNvPicPr>
            <a:picLocks noChangeAspect="1"/>
          </p:cNvPicPr>
          <p:nvPr/>
        </p:nvPicPr>
        <p:blipFill>
          <a:blip r:embed="rId2"/>
          <a:stretch>
            <a:fillRect/>
          </a:stretch>
        </p:blipFill>
        <p:spPr>
          <a:xfrm>
            <a:off x="0" y="0"/>
            <a:ext cx="2505075" cy="2190750"/>
          </a:xfrm>
          <a:prstGeom prst="rect">
            <a:avLst/>
          </a:prstGeom>
        </p:spPr>
      </p:pic>
      <p:sp>
        <p:nvSpPr>
          <p:cNvPr id="2" name="Titel 1">
            <a:extLst>
              <a:ext uri="{FF2B5EF4-FFF2-40B4-BE49-F238E27FC236}">
                <a16:creationId xmlns:a16="http://schemas.microsoft.com/office/drawing/2014/main" id="{DB68948D-4645-4D5C-A808-448D1D38CE1E}"/>
              </a:ext>
            </a:extLst>
          </p:cNvPr>
          <p:cNvSpPr>
            <a:spLocks noGrp="1"/>
          </p:cNvSpPr>
          <p:nvPr>
            <p:ph type="title"/>
          </p:nvPr>
        </p:nvSpPr>
        <p:spPr/>
        <p:txBody>
          <a:bodyPr/>
          <a:lstStyle/>
          <a:p>
            <a:pPr algn="ctr"/>
            <a:r>
              <a:rPr lang="nl-NL" b="1" dirty="0">
                <a:solidFill>
                  <a:srgbClr val="A70E01"/>
                </a:solidFill>
              </a:rPr>
              <a:t>Zingen Psalm 21:4 en 5 NB</a:t>
            </a:r>
          </a:p>
        </p:txBody>
      </p:sp>
      <p:pic>
        <p:nvPicPr>
          <p:cNvPr id="5" name="Tijdelijke aanduiding voor inhoud 4">
            <a:extLst>
              <a:ext uri="{FF2B5EF4-FFF2-40B4-BE49-F238E27FC236}">
                <a16:creationId xmlns:a16="http://schemas.microsoft.com/office/drawing/2014/main" id="{DD289CDB-173C-4C2A-9358-4D0AE0036102}"/>
              </a:ext>
            </a:extLst>
          </p:cNvPr>
          <p:cNvPicPr>
            <a:picLocks noGrp="1" noChangeAspect="1"/>
          </p:cNvPicPr>
          <p:nvPr>
            <p:ph idx="1"/>
          </p:nvPr>
        </p:nvPicPr>
        <p:blipFill>
          <a:blip r:embed="rId2"/>
          <a:stretch>
            <a:fillRect/>
          </a:stretch>
        </p:blipFill>
        <p:spPr>
          <a:xfrm>
            <a:off x="9686925" y="0"/>
            <a:ext cx="2505075" cy="2190750"/>
          </a:xfrm>
          <a:prstGeom prst="rect">
            <a:avLst/>
          </a:prstGeom>
        </p:spPr>
      </p:pic>
      <p:sp>
        <p:nvSpPr>
          <p:cNvPr id="6" name="Tekstvak 5">
            <a:extLst>
              <a:ext uri="{FF2B5EF4-FFF2-40B4-BE49-F238E27FC236}">
                <a16:creationId xmlns:a16="http://schemas.microsoft.com/office/drawing/2014/main" id="{F6B53D9F-0D69-4DAE-9188-7E8D345CFAC6}"/>
              </a:ext>
            </a:extLst>
          </p:cNvPr>
          <p:cNvSpPr txBox="1"/>
          <p:nvPr/>
        </p:nvSpPr>
        <p:spPr>
          <a:xfrm>
            <a:off x="457200" y="1956391"/>
            <a:ext cx="11344939" cy="4524315"/>
          </a:xfrm>
          <a:prstGeom prst="rect">
            <a:avLst/>
          </a:prstGeom>
          <a:noFill/>
        </p:spPr>
        <p:txBody>
          <a:bodyPr wrap="square" rtlCol="0">
            <a:spAutoFit/>
          </a:bodyPr>
          <a:lstStyle/>
          <a:p>
            <a:pPr lvl="5"/>
            <a:endParaRPr lang="nl-NL" sz="3600" dirty="0"/>
          </a:p>
          <a:p>
            <a:pPr lvl="5"/>
            <a:r>
              <a:rPr lang="nl-NL" sz="3600" dirty="0"/>
              <a:t>Uw rechterhand verschijnt met kracht</a:t>
            </a:r>
          </a:p>
          <a:p>
            <a:pPr lvl="5"/>
            <a:r>
              <a:rPr lang="nl-NL" sz="3600" dirty="0"/>
              <a:t>En zal uw haters vinden,</a:t>
            </a:r>
          </a:p>
          <a:p>
            <a:pPr lvl="5"/>
            <a:r>
              <a:rPr lang="nl-NL" sz="3600" dirty="0"/>
              <a:t>Uw vuur zal hen verslinden.</a:t>
            </a:r>
          </a:p>
          <a:p>
            <a:pPr lvl="5"/>
            <a:r>
              <a:rPr lang="nl-NL" sz="3600" dirty="0"/>
              <a:t>Ja, U verdelgt hun nageslacht,</a:t>
            </a:r>
          </a:p>
          <a:p>
            <a:pPr lvl="5"/>
            <a:r>
              <a:rPr lang="nl-NL" sz="3600" dirty="0"/>
              <a:t>Zodat geen mensenkind</a:t>
            </a:r>
          </a:p>
          <a:p>
            <a:pPr lvl="5"/>
            <a:r>
              <a:rPr lang="nl-NL" sz="3600" dirty="0"/>
              <a:t>Een spoor nog van hen vindt.</a:t>
            </a:r>
          </a:p>
          <a:p>
            <a:pPr lvl="5"/>
            <a:endParaRPr lang="nl-NL" sz="3600" dirty="0"/>
          </a:p>
        </p:txBody>
      </p:sp>
    </p:spTree>
    <p:extLst>
      <p:ext uri="{BB962C8B-B14F-4D97-AF65-F5344CB8AC3E}">
        <p14:creationId xmlns:p14="http://schemas.microsoft.com/office/powerpoint/2010/main" val="40269164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454E571-6722-4DC2-972C-FC4EA9CD6B70}"/>
              </a:ext>
            </a:extLst>
          </p:cNvPr>
          <p:cNvPicPr>
            <a:picLocks noChangeAspect="1"/>
          </p:cNvPicPr>
          <p:nvPr/>
        </p:nvPicPr>
        <p:blipFill>
          <a:blip r:embed="rId2"/>
          <a:stretch>
            <a:fillRect/>
          </a:stretch>
        </p:blipFill>
        <p:spPr>
          <a:xfrm>
            <a:off x="0" y="0"/>
            <a:ext cx="2505075" cy="2190750"/>
          </a:xfrm>
          <a:prstGeom prst="rect">
            <a:avLst/>
          </a:prstGeom>
        </p:spPr>
      </p:pic>
      <p:sp>
        <p:nvSpPr>
          <p:cNvPr id="2" name="Titel 1">
            <a:extLst>
              <a:ext uri="{FF2B5EF4-FFF2-40B4-BE49-F238E27FC236}">
                <a16:creationId xmlns:a16="http://schemas.microsoft.com/office/drawing/2014/main" id="{DB68948D-4645-4D5C-A808-448D1D38CE1E}"/>
              </a:ext>
            </a:extLst>
          </p:cNvPr>
          <p:cNvSpPr>
            <a:spLocks noGrp="1"/>
          </p:cNvSpPr>
          <p:nvPr>
            <p:ph type="title"/>
          </p:nvPr>
        </p:nvSpPr>
        <p:spPr/>
        <p:txBody>
          <a:bodyPr/>
          <a:lstStyle/>
          <a:p>
            <a:pPr algn="ctr"/>
            <a:r>
              <a:rPr lang="nl-NL" b="1" dirty="0">
                <a:solidFill>
                  <a:srgbClr val="A70E01"/>
                </a:solidFill>
              </a:rPr>
              <a:t>Gedicht </a:t>
            </a:r>
            <a:br>
              <a:rPr lang="nl-NL" b="1" dirty="0">
                <a:solidFill>
                  <a:srgbClr val="A70E01"/>
                </a:solidFill>
              </a:rPr>
            </a:br>
            <a:r>
              <a:rPr lang="nl-NL" b="1" dirty="0">
                <a:solidFill>
                  <a:srgbClr val="A70E01"/>
                </a:solidFill>
              </a:rPr>
              <a:t>Hij is opgestaan</a:t>
            </a:r>
          </a:p>
        </p:txBody>
      </p:sp>
      <p:pic>
        <p:nvPicPr>
          <p:cNvPr id="5" name="Tijdelijke aanduiding voor inhoud 4">
            <a:extLst>
              <a:ext uri="{FF2B5EF4-FFF2-40B4-BE49-F238E27FC236}">
                <a16:creationId xmlns:a16="http://schemas.microsoft.com/office/drawing/2014/main" id="{DD289CDB-173C-4C2A-9358-4D0AE0036102}"/>
              </a:ext>
            </a:extLst>
          </p:cNvPr>
          <p:cNvPicPr>
            <a:picLocks noGrp="1" noChangeAspect="1"/>
          </p:cNvPicPr>
          <p:nvPr>
            <p:ph idx="1"/>
          </p:nvPr>
        </p:nvPicPr>
        <p:blipFill>
          <a:blip r:embed="rId2"/>
          <a:stretch>
            <a:fillRect/>
          </a:stretch>
        </p:blipFill>
        <p:spPr>
          <a:xfrm>
            <a:off x="9686925" y="0"/>
            <a:ext cx="2505075" cy="2190750"/>
          </a:xfrm>
          <a:prstGeom prst="rect">
            <a:avLst/>
          </a:prstGeom>
        </p:spPr>
      </p:pic>
      <p:sp>
        <p:nvSpPr>
          <p:cNvPr id="6" name="Tekstvak 5">
            <a:extLst>
              <a:ext uri="{FF2B5EF4-FFF2-40B4-BE49-F238E27FC236}">
                <a16:creationId xmlns:a16="http://schemas.microsoft.com/office/drawing/2014/main" id="{F6B53D9F-0D69-4DAE-9188-7E8D345CFAC6}"/>
              </a:ext>
            </a:extLst>
          </p:cNvPr>
          <p:cNvSpPr txBox="1"/>
          <p:nvPr/>
        </p:nvSpPr>
        <p:spPr>
          <a:xfrm>
            <a:off x="542261" y="2190750"/>
            <a:ext cx="11344939" cy="3539430"/>
          </a:xfrm>
          <a:prstGeom prst="rect">
            <a:avLst/>
          </a:prstGeom>
          <a:noFill/>
        </p:spPr>
        <p:txBody>
          <a:bodyPr wrap="square" rtlCol="0">
            <a:spAutoFit/>
          </a:bodyPr>
          <a:lstStyle/>
          <a:p>
            <a:pPr lvl="5"/>
            <a:r>
              <a:rPr lang="nl-NL" sz="3200" dirty="0"/>
              <a:t>In het vroege morgenuur</a:t>
            </a:r>
          </a:p>
          <a:p>
            <a:pPr lvl="5"/>
            <a:r>
              <a:rPr lang="nl-NL" sz="3200" dirty="0"/>
              <a:t>Heeft Gods Zoon Zijn kracht bewezen</a:t>
            </a:r>
          </a:p>
          <a:p>
            <a:pPr lvl="5"/>
            <a:r>
              <a:rPr lang="nl-NL" sz="3200" dirty="0"/>
              <a:t>Over dood en hel en graf.</a:t>
            </a:r>
          </a:p>
          <a:p>
            <a:pPr lvl="5"/>
            <a:r>
              <a:rPr lang="nl-NL" sz="3200" dirty="0"/>
              <a:t>Glorierijk is Hij verrezen.</a:t>
            </a:r>
          </a:p>
          <a:p>
            <a:pPr lvl="5"/>
            <a:r>
              <a:rPr lang="nl-NL" sz="3200" dirty="0"/>
              <a:t>D’ Aardse loopbaan is volbracht.</a:t>
            </a:r>
          </a:p>
          <a:p>
            <a:pPr lvl="5"/>
            <a:r>
              <a:rPr lang="nl-NL" sz="3200" dirty="0"/>
              <a:t>’t Vaderhuis daarboven, wacht.</a:t>
            </a:r>
          </a:p>
          <a:p>
            <a:pPr lvl="5"/>
            <a:endParaRPr lang="nl-NL" sz="3200" dirty="0"/>
          </a:p>
        </p:txBody>
      </p:sp>
    </p:spTree>
    <p:extLst>
      <p:ext uri="{BB962C8B-B14F-4D97-AF65-F5344CB8AC3E}">
        <p14:creationId xmlns:p14="http://schemas.microsoft.com/office/powerpoint/2010/main" val="1592717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454E571-6722-4DC2-972C-FC4EA9CD6B70}"/>
              </a:ext>
            </a:extLst>
          </p:cNvPr>
          <p:cNvPicPr>
            <a:picLocks noChangeAspect="1"/>
          </p:cNvPicPr>
          <p:nvPr/>
        </p:nvPicPr>
        <p:blipFill>
          <a:blip r:embed="rId2"/>
          <a:stretch>
            <a:fillRect/>
          </a:stretch>
        </p:blipFill>
        <p:spPr>
          <a:xfrm>
            <a:off x="0" y="0"/>
            <a:ext cx="2505075" cy="2190750"/>
          </a:xfrm>
          <a:prstGeom prst="rect">
            <a:avLst/>
          </a:prstGeom>
        </p:spPr>
      </p:pic>
      <p:sp>
        <p:nvSpPr>
          <p:cNvPr id="2" name="Titel 1">
            <a:extLst>
              <a:ext uri="{FF2B5EF4-FFF2-40B4-BE49-F238E27FC236}">
                <a16:creationId xmlns:a16="http://schemas.microsoft.com/office/drawing/2014/main" id="{DB68948D-4645-4D5C-A808-448D1D38CE1E}"/>
              </a:ext>
            </a:extLst>
          </p:cNvPr>
          <p:cNvSpPr>
            <a:spLocks noGrp="1"/>
          </p:cNvSpPr>
          <p:nvPr>
            <p:ph type="title"/>
          </p:nvPr>
        </p:nvSpPr>
        <p:spPr/>
        <p:txBody>
          <a:bodyPr/>
          <a:lstStyle/>
          <a:p>
            <a:pPr algn="ctr"/>
            <a:r>
              <a:rPr lang="nl-NL" b="1" dirty="0">
                <a:solidFill>
                  <a:srgbClr val="A70E01"/>
                </a:solidFill>
              </a:rPr>
              <a:t>Gedicht </a:t>
            </a:r>
            <a:br>
              <a:rPr lang="nl-NL" b="1" dirty="0">
                <a:solidFill>
                  <a:srgbClr val="A70E01"/>
                </a:solidFill>
              </a:rPr>
            </a:br>
            <a:r>
              <a:rPr lang="nl-NL" b="1" dirty="0">
                <a:solidFill>
                  <a:srgbClr val="A70E01"/>
                </a:solidFill>
              </a:rPr>
              <a:t>Hij is opgestaan</a:t>
            </a:r>
          </a:p>
        </p:txBody>
      </p:sp>
      <p:pic>
        <p:nvPicPr>
          <p:cNvPr id="5" name="Tijdelijke aanduiding voor inhoud 4">
            <a:extLst>
              <a:ext uri="{FF2B5EF4-FFF2-40B4-BE49-F238E27FC236}">
                <a16:creationId xmlns:a16="http://schemas.microsoft.com/office/drawing/2014/main" id="{DD289CDB-173C-4C2A-9358-4D0AE0036102}"/>
              </a:ext>
            </a:extLst>
          </p:cNvPr>
          <p:cNvPicPr>
            <a:picLocks noGrp="1" noChangeAspect="1"/>
          </p:cNvPicPr>
          <p:nvPr>
            <p:ph idx="1"/>
          </p:nvPr>
        </p:nvPicPr>
        <p:blipFill>
          <a:blip r:embed="rId2"/>
          <a:stretch>
            <a:fillRect/>
          </a:stretch>
        </p:blipFill>
        <p:spPr>
          <a:xfrm>
            <a:off x="9686925" y="0"/>
            <a:ext cx="2505075" cy="2190750"/>
          </a:xfrm>
          <a:prstGeom prst="rect">
            <a:avLst/>
          </a:prstGeom>
        </p:spPr>
      </p:pic>
      <p:sp>
        <p:nvSpPr>
          <p:cNvPr id="6" name="Tekstvak 5">
            <a:extLst>
              <a:ext uri="{FF2B5EF4-FFF2-40B4-BE49-F238E27FC236}">
                <a16:creationId xmlns:a16="http://schemas.microsoft.com/office/drawing/2014/main" id="{F6B53D9F-0D69-4DAE-9188-7E8D345CFAC6}"/>
              </a:ext>
            </a:extLst>
          </p:cNvPr>
          <p:cNvSpPr txBox="1"/>
          <p:nvPr/>
        </p:nvSpPr>
        <p:spPr>
          <a:xfrm>
            <a:off x="542261" y="2190750"/>
            <a:ext cx="11344939" cy="4031873"/>
          </a:xfrm>
          <a:prstGeom prst="rect">
            <a:avLst/>
          </a:prstGeom>
          <a:noFill/>
        </p:spPr>
        <p:txBody>
          <a:bodyPr wrap="square" rtlCol="0">
            <a:spAutoFit/>
          </a:bodyPr>
          <a:lstStyle/>
          <a:p>
            <a:pPr lvl="5"/>
            <a:r>
              <a:rPr lang="nl-NL" sz="3200" dirty="0"/>
              <a:t>Wachters, dodelijk verschrikt,</a:t>
            </a:r>
          </a:p>
          <a:p>
            <a:pPr lvl="5"/>
            <a:r>
              <a:rPr lang="nl-NL" sz="3200" dirty="0"/>
              <a:t>Vluchten weg in vrees en beven.</a:t>
            </a:r>
          </a:p>
          <a:p>
            <a:pPr lvl="5"/>
            <a:r>
              <a:rPr lang="nl-NL" sz="3200" dirty="0"/>
              <a:t>Wie is tegen ’t licht bestand</a:t>
            </a:r>
          </a:p>
          <a:p>
            <a:pPr lvl="5"/>
            <a:r>
              <a:rPr lang="nl-NL" sz="3200" dirty="0"/>
              <a:t>Dat omstraalt de Vorst van ’t leven?</a:t>
            </a:r>
          </a:p>
          <a:p>
            <a:pPr lvl="5"/>
            <a:r>
              <a:rPr lang="nl-NL" sz="3200" dirty="0"/>
              <a:t>Aan Gods recht heeft Hij voldaan.</a:t>
            </a:r>
          </a:p>
          <a:p>
            <a:pPr lvl="5"/>
            <a:r>
              <a:rPr lang="nl-NL" sz="3200" dirty="0"/>
              <a:t>Heerlijk is Hij opgestaan.</a:t>
            </a:r>
          </a:p>
          <a:p>
            <a:pPr lvl="5"/>
            <a:endParaRPr lang="nl-NL" sz="3200" dirty="0"/>
          </a:p>
          <a:p>
            <a:pPr lvl="5"/>
            <a:endParaRPr lang="nl-NL" sz="3200" dirty="0"/>
          </a:p>
        </p:txBody>
      </p:sp>
    </p:spTree>
    <p:extLst>
      <p:ext uri="{BB962C8B-B14F-4D97-AF65-F5344CB8AC3E}">
        <p14:creationId xmlns:p14="http://schemas.microsoft.com/office/powerpoint/2010/main" val="20089529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454E571-6722-4DC2-972C-FC4EA9CD6B70}"/>
              </a:ext>
            </a:extLst>
          </p:cNvPr>
          <p:cNvPicPr>
            <a:picLocks noChangeAspect="1"/>
          </p:cNvPicPr>
          <p:nvPr/>
        </p:nvPicPr>
        <p:blipFill>
          <a:blip r:embed="rId2"/>
          <a:stretch>
            <a:fillRect/>
          </a:stretch>
        </p:blipFill>
        <p:spPr>
          <a:xfrm>
            <a:off x="0" y="0"/>
            <a:ext cx="2505075" cy="2190750"/>
          </a:xfrm>
          <a:prstGeom prst="rect">
            <a:avLst/>
          </a:prstGeom>
        </p:spPr>
      </p:pic>
      <p:sp>
        <p:nvSpPr>
          <p:cNvPr id="2" name="Titel 1">
            <a:extLst>
              <a:ext uri="{FF2B5EF4-FFF2-40B4-BE49-F238E27FC236}">
                <a16:creationId xmlns:a16="http://schemas.microsoft.com/office/drawing/2014/main" id="{DB68948D-4645-4D5C-A808-448D1D38CE1E}"/>
              </a:ext>
            </a:extLst>
          </p:cNvPr>
          <p:cNvSpPr>
            <a:spLocks noGrp="1"/>
          </p:cNvSpPr>
          <p:nvPr>
            <p:ph type="title"/>
          </p:nvPr>
        </p:nvSpPr>
        <p:spPr/>
        <p:txBody>
          <a:bodyPr/>
          <a:lstStyle/>
          <a:p>
            <a:pPr algn="ctr"/>
            <a:r>
              <a:rPr lang="nl-NL" b="1" dirty="0">
                <a:solidFill>
                  <a:srgbClr val="A70E01"/>
                </a:solidFill>
              </a:rPr>
              <a:t>Gedicht </a:t>
            </a:r>
            <a:br>
              <a:rPr lang="nl-NL" b="1" dirty="0">
                <a:solidFill>
                  <a:srgbClr val="A70E01"/>
                </a:solidFill>
              </a:rPr>
            </a:br>
            <a:r>
              <a:rPr lang="nl-NL" b="1" dirty="0">
                <a:solidFill>
                  <a:srgbClr val="A70E01"/>
                </a:solidFill>
              </a:rPr>
              <a:t>Hij is opgestaan</a:t>
            </a:r>
          </a:p>
        </p:txBody>
      </p:sp>
      <p:pic>
        <p:nvPicPr>
          <p:cNvPr id="5" name="Tijdelijke aanduiding voor inhoud 4">
            <a:extLst>
              <a:ext uri="{FF2B5EF4-FFF2-40B4-BE49-F238E27FC236}">
                <a16:creationId xmlns:a16="http://schemas.microsoft.com/office/drawing/2014/main" id="{DD289CDB-173C-4C2A-9358-4D0AE0036102}"/>
              </a:ext>
            </a:extLst>
          </p:cNvPr>
          <p:cNvPicPr>
            <a:picLocks noGrp="1" noChangeAspect="1"/>
          </p:cNvPicPr>
          <p:nvPr>
            <p:ph idx="1"/>
          </p:nvPr>
        </p:nvPicPr>
        <p:blipFill>
          <a:blip r:embed="rId2"/>
          <a:stretch>
            <a:fillRect/>
          </a:stretch>
        </p:blipFill>
        <p:spPr>
          <a:xfrm>
            <a:off x="9686925" y="0"/>
            <a:ext cx="2505075" cy="2190750"/>
          </a:xfrm>
          <a:prstGeom prst="rect">
            <a:avLst/>
          </a:prstGeom>
        </p:spPr>
      </p:pic>
      <p:sp>
        <p:nvSpPr>
          <p:cNvPr id="6" name="Tekstvak 5">
            <a:extLst>
              <a:ext uri="{FF2B5EF4-FFF2-40B4-BE49-F238E27FC236}">
                <a16:creationId xmlns:a16="http://schemas.microsoft.com/office/drawing/2014/main" id="{F6B53D9F-0D69-4DAE-9188-7E8D345CFAC6}"/>
              </a:ext>
            </a:extLst>
          </p:cNvPr>
          <p:cNvSpPr txBox="1"/>
          <p:nvPr/>
        </p:nvSpPr>
        <p:spPr>
          <a:xfrm>
            <a:off x="542261" y="2190750"/>
            <a:ext cx="11344939" cy="4031873"/>
          </a:xfrm>
          <a:prstGeom prst="rect">
            <a:avLst/>
          </a:prstGeom>
          <a:noFill/>
        </p:spPr>
        <p:txBody>
          <a:bodyPr wrap="square" rtlCol="0">
            <a:spAutoFit/>
          </a:bodyPr>
          <a:lstStyle/>
          <a:p>
            <a:pPr lvl="5"/>
            <a:r>
              <a:rPr lang="nl-NL" sz="3200" dirty="0"/>
              <a:t>Voor Zijn duur gekochte bruid,</a:t>
            </a:r>
          </a:p>
          <a:p>
            <a:pPr lvl="5"/>
            <a:r>
              <a:rPr lang="nl-NL" sz="3200" dirty="0"/>
              <a:t>Van de Vader Hem gegeven,</a:t>
            </a:r>
          </a:p>
          <a:p>
            <a:pPr lvl="5"/>
            <a:r>
              <a:rPr lang="nl-NL" sz="3200" dirty="0"/>
              <a:t>Droeg Hij laster, smaad en hoon,</a:t>
            </a:r>
          </a:p>
          <a:p>
            <a:pPr lvl="5"/>
            <a:r>
              <a:rPr lang="nl-NL" sz="3200" dirty="0"/>
              <a:t>Gaf Hij willig bloed en leven.</a:t>
            </a:r>
          </a:p>
          <a:p>
            <a:pPr lvl="5"/>
            <a:r>
              <a:rPr lang="nl-NL" sz="3200" dirty="0"/>
              <a:t>Door Zijn opstaan uit het graf,</a:t>
            </a:r>
          </a:p>
          <a:p>
            <a:pPr lvl="5"/>
            <a:r>
              <a:rPr lang="nl-NL" sz="3200" dirty="0"/>
              <a:t>Legt ook zij het doodskleed af.</a:t>
            </a:r>
          </a:p>
          <a:p>
            <a:pPr lvl="5"/>
            <a:endParaRPr lang="nl-NL" sz="3200" dirty="0"/>
          </a:p>
          <a:p>
            <a:pPr lvl="5"/>
            <a:endParaRPr lang="nl-NL" sz="3200" dirty="0"/>
          </a:p>
        </p:txBody>
      </p:sp>
    </p:spTree>
    <p:extLst>
      <p:ext uri="{BB962C8B-B14F-4D97-AF65-F5344CB8AC3E}">
        <p14:creationId xmlns:p14="http://schemas.microsoft.com/office/powerpoint/2010/main" val="2465622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454E571-6722-4DC2-972C-FC4EA9CD6B70}"/>
              </a:ext>
            </a:extLst>
          </p:cNvPr>
          <p:cNvPicPr>
            <a:picLocks noChangeAspect="1"/>
          </p:cNvPicPr>
          <p:nvPr/>
        </p:nvPicPr>
        <p:blipFill>
          <a:blip r:embed="rId2"/>
          <a:stretch>
            <a:fillRect/>
          </a:stretch>
        </p:blipFill>
        <p:spPr>
          <a:xfrm>
            <a:off x="0" y="0"/>
            <a:ext cx="2505075" cy="2190750"/>
          </a:xfrm>
          <a:prstGeom prst="rect">
            <a:avLst/>
          </a:prstGeom>
        </p:spPr>
      </p:pic>
      <p:sp>
        <p:nvSpPr>
          <p:cNvPr id="2" name="Titel 1">
            <a:extLst>
              <a:ext uri="{FF2B5EF4-FFF2-40B4-BE49-F238E27FC236}">
                <a16:creationId xmlns:a16="http://schemas.microsoft.com/office/drawing/2014/main" id="{DB68948D-4645-4D5C-A808-448D1D38CE1E}"/>
              </a:ext>
            </a:extLst>
          </p:cNvPr>
          <p:cNvSpPr>
            <a:spLocks noGrp="1"/>
          </p:cNvSpPr>
          <p:nvPr>
            <p:ph type="title"/>
          </p:nvPr>
        </p:nvSpPr>
        <p:spPr/>
        <p:txBody>
          <a:bodyPr/>
          <a:lstStyle/>
          <a:p>
            <a:pPr algn="ctr"/>
            <a:r>
              <a:rPr lang="nl-NL" b="1" dirty="0">
                <a:solidFill>
                  <a:srgbClr val="A70E01"/>
                </a:solidFill>
              </a:rPr>
              <a:t>Gedicht </a:t>
            </a:r>
            <a:br>
              <a:rPr lang="nl-NL" b="1" dirty="0">
                <a:solidFill>
                  <a:srgbClr val="A70E01"/>
                </a:solidFill>
              </a:rPr>
            </a:br>
            <a:r>
              <a:rPr lang="nl-NL" b="1" dirty="0">
                <a:solidFill>
                  <a:srgbClr val="A70E01"/>
                </a:solidFill>
              </a:rPr>
              <a:t>Hij is opgestaan</a:t>
            </a:r>
          </a:p>
        </p:txBody>
      </p:sp>
      <p:pic>
        <p:nvPicPr>
          <p:cNvPr id="5" name="Tijdelijke aanduiding voor inhoud 4">
            <a:extLst>
              <a:ext uri="{FF2B5EF4-FFF2-40B4-BE49-F238E27FC236}">
                <a16:creationId xmlns:a16="http://schemas.microsoft.com/office/drawing/2014/main" id="{DD289CDB-173C-4C2A-9358-4D0AE0036102}"/>
              </a:ext>
            </a:extLst>
          </p:cNvPr>
          <p:cNvPicPr>
            <a:picLocks noGrp="1" noChangeAspect="1"/>
          </p:cNvPicPr>
          <p:nvPr>
            <p:ph idx="1"/>
          </p:nvPr>
        </p:nvPicPr>
        <p:blipFill>
          <a:blip r:embed="rId2"/>
          <a:stretch>
            <a:fillRect/>
          </a:stretch>
        </p:blipFill>
        <p:spPr>
          <a:xfrm>
            <a:off x="9686925" y="0"/>
            <a:ext cx="2505075" cy="2190750"/>
          </a:xfrm>
          <a:prstGeom prst="rect">
            <a:avLst/>
          </a:prstGeom>
        </p:spPr>
      </p:pic>
      <p:sp>
        <p:nvSpPr>
          <p:cNvPr id="6" name="Tekstvak 5">
            <a:extLst>
              <a:ext uri="{FF2B5EF4-FFF2-40B4-BE49-F238E27FC236}">
                <a16:creationId xmlns:a16="http://schemas.microsoft.com/office/drawing/2014/main" id="{F6B53D9F-0D69-4DAE-9188-7E8D345CFAC6}"/>
              </a:ext>
            </a:extLst>
          </p:cNvPr>
          <p:cNvSpPr txBox="1"/>
          <p:nvPr/>
        </p:nvSpPr>
        <p:spPr>
          <a:xfrm>
            <a:off x="542261" y="2190750"/>
            <a:ext cx="11344939" cy="4524315"/>
          </a:xfrm>
          <a:prstGeom prst="rect">
            <a:avLst/>
          </a:prstGeom>
          <a:noFill/>
        </p:spPr>
        <p:txBody>
          <a:bodyPr wrap="square" rtlCol="0">
            <a:spAutoFit/>
          </a:bodyPr>
          <a:lstStyle/>
          <a:p>
            <a:pPr lvl="5"/>
            <a:r>
              <a:rPr lang="nl-NL" sz="3200" dirty="0"/>
              <a:t>Eens zal de verloste Kerk</a:t>
            </a:r>
          </a:p>
          <a:p>
            <a:pPr lvl="5"/>
            <a:r>
              <a:rPr lang="nl-NL" sz="3200" dirty="0"/>
              <a:t>Eeuwig met Hem d’ eerkroon dragen.</a:t>
            </a:r>
          </a:p>
          <a:p>
            <a:pPr lvl="5"/>
            <a:r>
              <a:rPr lang="nl-NL" sz="3200" dirty="0"/>
              <a:t>Zingen: ’t Is door U alleen,</a:t>
            </a:r>
          </a:p>
          <a:p>
            <a:pPr lvl="5"/>
            <a:r>
              <a:rPr lang="nl-NL" sz="3200" dirty="0"/>
              <a:t>Om het eeuwig welbehagen.</a:t>
            </a:r>
          </a:p>
          <a:p>
            <a:pPr lvl="5"/>
            <a:r>
              <a:rPr lang="nl-NL" sz="3200" dirty="0"/>
              <a:t>Knielen in aanbidding neer,</a:t>
            </a:r>
          </a:p>
          <a:p>
            <a:pPr lvl="5"/>
            <a:r>
              <a:rPr lang="nl-NL" sz="3200" dirty="0"/>
              <a:t>Brengen Hem de dank en eer.</a:t>
            </a:r>
          </a:p>
          <a:p>
            <a:pPr lvl="5"/>
            <a:endParaRPr lang="nl-NL" sz="3200" dirty="0"/>
          </a:p>
          <a:p>
            <a:pPr lvl="7"/>
            <a:r>
              <a:rPr lang="nl-NL" sz="2400" dirty="0"/>
              <a:t>(F. van der Schoot-van Dam)</a:t>
            </a:r>
            <a:endParaRPr lang="nl-NL" sz="2000" dirty="0"/>
          </a:p>
          <a:p>
            <a:pPr lvl="5"/>
            <a:endParaRPr lang="nl-NL" sz="3200" dirty="0"/>
          </a:p>
        </p:txBody>
      </p:sp>
    </p:spTree>
    <p:extLst>
      <p:ext uri="{BB962C8B-B14F-4D97-AF65-F5344CB8AC3E}">
        <p14:creationId xmlns:p14="http://schemas.microsoft.com/office/powerpoint/2010/main" val="2705994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454E571-6722-4DC2-972C-FC4EA9CD6B70}"/>
              </a:ext>
            </a:extLst>
          </p:cNvPr>
          <p:cNvPicPr>
            <a:picLocks noChangeAspect="1"/>
          </p:cNvPicPr>
          <p:nvPr/>
        </p:nvPicPr>
        <p:blipFill>
          <a:blip r:embed="rId2"/>
          <a:stretch>
            <a:fillRect/>
          </a:stretch>
        </p:blipFill>
        <p:spPr>
          <a:xfrm>
            <a:off x="0" y="0"/>
            <a:ext cx="2505075" cy="2190750"/>
          </a:xfrm>
          <a:prstGeom prst="rect">
            <a:avLst/>
          </a:prstGeom>
        </p:spPr>
      </p:pic>
      <p:sp>
        <p:nvSpPr>
          <p:cNvPr id="2" name="Titel 1">
            <a:extLst>
              <a:ext uri="{FF2B5EF4-FFF2-40B4-BE49-F238E27FC236}">
                <a16:creationId xmlns:a16="http://schemas.microsoft.com/office/drawing/2014/main" id="{DB68948D-4645-4D5C-A808-448D1D38CE1E}"/>
              </a:ext>
            </a:extLst>
          </p:cNvPr>
          <p:cNvSpPr>
            <a:spLocks noGrp="1"/>
          </p:cNvSpPr>
          <p:nvPr>
            <p:ph type="title"/>
          </p:nvPr>
        </p:nvSpPr>
        <p:spPr/>
        <p:txBody>
          <a:bodyPr/>
          <a:lstStyle/>
          <a:p>
            <a:pPr algn="ctr"/>
            <a:r>
              <a:rPr lang="nl-NL" b="1" dirty="0">
                <a:solidFill>
                  <a:srgbClr val="A70E01"/>
                </a:solidFill>
              </a:rPr>
              <a:t>Zingen Psalm 40:2 NB</a:t>
            </a:r>
          </a:p>
        </p:txBody>
      </p:sp>
      <p:pic>
        <p:nvPicPr>
          <p:cNvPr id="5" name="Tijdelijke aanduiding voor inhoud 4">
            <a:extLst>
              <a:ext uri="{FF2B5EF4-FFF2-40B4-BE49-F238E27FC236}">
                <a16:creationId xmlns:a16="http://schemas.microsoft.com/office/drawing/2014/main" id="{DD289CDB-173C-4C2A-9358-4D0AE0036102}"/>
              </a:ext>
            </a:extLst>
          </p:cNvPr>
          <p:cNvPicPr>
            <a:picLocks noGrp="1" noChangeAspect="1"/>
          </p:cNvPicPr>
          <p:nvPr>
            <p:ph idx="1"/>
          </p:nvPr>
        </p:nvPicPr>
        <p:blipFill>
          <a:blip r:embed="rId2"/>
          <a:stretch>
            <a:fillRect/>
          </a:stretch>
        </p:blipFill>
        <p:spPr>
          <a:xfrm>
            <a:off x="9686925" y="0"/>
            <a:ext cx="2505075" cy="2190750"/>
          </a:xfrm>
          <a:prstGeom prst="rect">
            <a:avLst/>
          </a:prstGeom>
        </p:spPr>
      </p:pic>
      <p:sp>
        <p:nvSpPr>
          <p:cNvPr id="6" name="Tekstvak 5">
            <a:extLst>
              <a:ext uri="{FF2B5EF4-FFF2-40B4-BE49-F238E27FC236}">
                <a16:creationId xmlns:a16="http://schemas.microsoft.com/office/drawing/2014/main" id="{F6B53D9F-0D69-4DAE-9188-7E8D345CFAC6}"/>
              </a:ext>
            </a:extLst>
          </p:cNvPr>
          <p:cNvSpPr txBox="1"/>
          <p:nvPr/>
        </p:nvSpPr>
        <p:spPr>
          <a:xfrm>
            <a:off x="457200" y="1956391"/>
            <a:ext cx="11344939" cy="4401205"/>
          </a:xfrm>
          <a:prstGeom prst="rect">
            <a:avLst/>
          </a:prstGeom>
          <a:noFill/>
        </p:spPr>
        <p:txBody>
          <a:bodyPr wrap="square" rtlCol="0">
            <a:spAutoFit/>
          </a:bodyPr>
          <a:lstStyle/>
          <a:p>
            <a:pPr lvl="5"/>
            <a:r>
              <a:rPr lang="nl-NL" sz="2800" dirty="0"/>
              <a:t>Zalig de man die op de HEER vertrouwt,</a:t>
            </a:r>
          </a:p>
          <a:p>
            <a:pPr lvl="5"/>
            <a:r>
              <a:rPr lang="nl-NL" sz="2800" dirty="0"/>
              <a:t>Geen acht slaat op de eigenwaan</a:t>
            </a:r>
          </a:p>
          <a:p>
            <a:pPr lvl="5"/>
            <a:r>
              <a:rPr lang="nl-NL" sz="2800" dirty="0"/>
              <a:t>Van die hun eigen wegen gaan,</a:t>
            </a:r>
          </a:p>
          <a:p>
            <a:pPr lvl="5"/>
            <a:r>
              <a:rPr lang="nl-NL" sz="2800" dirty="0"/>
              <a:t>Maar die de leugen uit zijn leven houdt.</a:t>
            </a:r>
          </a:p>
          <a:p>
            <a:pPr lvl="5"/>
            <a:r>
              <a:rPr lang="nl-NL" sz="2800" dirty="0"/>
              <a:t>Mijn God, ik wil U roemen</a:t>
            </a:r>
          </a:p>
          <a:p>
            <a:pPr lvl="5"/>
            <a:r>
              <a:rPr lang="nl-NL" sz="2800" dirty="0"/>
              <a:t>En al uw daden noemen,</a:t>
            </a:r>
          </a:p>
          <a:p>
            <a:pPr lvl="5"/>
            <a:r>
              <a:rPr lang="nl-NL" sz="2800" dirty="0"/>
              <a:t>Niets is aan U gelijk.</a:t>
            </a:r>
          </a:p>
          <a:p>
            <a:pPr lvl="5"/>
            <a:r>
              <a:rPr lang="nl-NL" sz="2800" dirty="0"/>
              <a:t>Wil ik ze tellen, HEER,</a:t>
            </a:r>
          </a:p>
          <a:p>
            <a:pPr lvl="5"/>
            <a:r>
              <a:rPr lang="nl-NL" sz="2800" dirty="0"/>
              <a:t>Ik zie er telkens meer,</a:t>
            </a:r>
          </a:p>
          <a:p>
            <a:pPr lvl="5"/>
            <a:r>
              <a:rPr lang="nl-NL" sz="2800" dirty="0"/>
              <a:t>’t Gaat boven mijn bereik.</a:t>
            </a:r>
          </a:p>
        </p:txBody>
      </p:sp>
    </p:spTree>
    <p:extLst>
      <p:ext uri="{BB962C8B-B14F-4D97-AF65-F5344CB8AC3E}">
        <p14:creationId xmlns:p14="http://schemas.microsoft.com/office/powerpoint/2010/main" val="35470288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42AE16-E61D-48DA-BDB9-F46125E30A48}"/>
              </a:ext>
            </a:extLst>
          </p:cNvPr>
          <p:cNvSpPr>
            <a:spLocks noGrp="1"/>
          </p:cNvSpPr>
          <p:nvPr>
            <p:ph type="title"/>
          </p:nvPr>
        </p:nvSpPr>
        <p:spPr>
          <a:xfrm>
            <a:off x="762001" y="803325"/>
            <a:ext cx="5314536" cy="1325563"/>
          </a:xfrm>
        </p:spPr>
        <p:txBody>
          <a:bodyPr>
            <a:normAutofit/>
          </a:bodyPr>
          <a:lstStyle/>
          <a:p>
            <a:r>
              <a:rPr lang="nl-NL" dirty="0"/>
              <a:t> </a:t>
            </a:r>
            <a:r>
              <a:rPr lang="nl-NL" sz="5400" dirty="0"/>
              <a:t>Schriftlezing </a:t>
            </a:r>
            <a:endParaRPr lang="nl-NL" dirty="0"/>
          </a:p>
        </p:txBody>
      </p:sp>
      <p:sp>
        <p:nvSpPr>
          <p:cNvPr id="16" name="Content Placeholder 7">
            <a:extLst>
              <a:ext uri="{FF2B5EF4-FFF2-40B4-BE49-F238E27FC236}">
                <a16:creationId xmlns:a16="http://schemas.microsoft.com/office/drawing/2014/main" id="{3109C7E5-AF28-4BFB-A603-CFD60003205F}"/>
              </a:ext>
            </a:extLst>
          </p:cNvPr>
          <p:cNvSpPr>
            <a:spLocks noGrp="1"/>
          </p:cNvSpPr>
          <p:nvPr>
            <p:ph idx="1"/>
          </p:nvPr>
        </p:nvSpPr>
        <p:spPr>
          <a:xfrm>
            <a:off x="762000" y="2279018"/>
            <a:ext cx="5314543" cy="3375920"/>
          </a:xfrm>
        </p:spPr>
        <p:txBody>
          <a:bodyPr anchor="t">
            <a:normAutofit/>
          </a:bodyPr>
          <a:lstStyle/>
          <a:p>
            <a:pPr marL="0" indent="0" algn="ctr">
              <a:buNone/>
            </a:pPr>
            <a:endParaRPr lang="en-US" sz="4800" dirty="0"/>
          </a:p>
          <a:p>
            <a:pPr marL="0" indent="0" algn="ctr">
              <a:buNone/>
            </a:pPr>
            <a:r>
              <a:rPr lang="en-US" sz="4800" dirty="0"/>
              <a:t>Johannes  20:19-31</a:t>
            </a:r>
          </a:p>
        </p:txBody>
      </p:sp>
      <p:sp>
        <p:nvSpPr>
          <p:cNvPr id="21" name="Freeform: Shape 2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Tijdelijke aanduiding voor inhoud 3">
            <a:extLst>
              <a:ext uri="{FF2B5EF4-FFF2-40B4-BE49-F238E27FC236}">
                <a16:creationId xmlns:a16="http://schemas.microsoft.com/office/drawing/2014/main" id="{71CE1057-C358-4C25-8919-634F85B79DA1}"/>
              </a:ext>
            </a:extLst>
          </p:cNvPr>
          <p:cNvPicPr>
            <a:picLocks noChangeAspect="1"/>
          </p:cNvPicPr>
          <p:nvPr/>
        </p:nvPicPr>
        <p:blipFill rotWithShape="1">
          <a:blip r:embed="rId2"/>
          <a:srcRect l="7605" r="8239"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406199143"/>
      </p:ext>
    </p:extLst>
  </p:cSld>
  <p:clrMapOvr>
    <a:overrideClrMapping bg1="dk1" tx1="lt1" bg2="dk2" tx2="lt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42AE16-E61D-48DA-BDB9-F46125E30A48}"/>
              </a:ext>
            </a:extLst>
          </p:cNvPr>
          <p:cNvSpPr>
            <a:spLocks noGrp="1"/>
          </p:cNvSpPr>
          <p:nvPr>
            <p:ph type="title"/>
          </p:nvPr>
        </p:nvSpPr>
        <p:spPr>
          <a:xfrm>
            <a:off x="425302" y="1339702"/>
            <a:ext cx="5432009" cy="5264231"/>
          </a:xfrm>
        </p:spPr>
        <p:txBody>
          <a:bodyPr vert="horz" lIns="91440" tIns="45720" rIns="91440" bIns="45720" rtlCol="0" anchor="t">
            <a:normAutofit fontScale="90000"/>
          </a:bodyPr>
          <a:lstStyle/>
          <a:p>
            <a:r>
              <a:rPr lang="nl-NL" sz="3600" dirty="0"/>
              <a:t>Pasen luidt de eindfase van de wereldgeschiedenis in. Daar leeft het geloof van. </a:t>
            </a:r>
            <a:br>
              <a:rPr lang="nl-NL" sz="3600" dirty="0"/>
            </a:br>
            <a:r>
              <a:rPr lang="nl-NL" sz="3600" dirty="0"/>
              <a:t>Het gevoel van Christus’ nabijheid is aangenaam. Maar dat gevoel kan nooit het fundament zijn. Waar de Geest mij leert leven uit de heilsfeiten in hun samenhang en voortgang, daar ontwikkelt zich in het geloofsleven hoe langer hoe meer een vaste gang.</a:t>
            </a:r>
            <a:br>
              <a:rPr lang="nl-NL" sz="3600" dirty="0"/>
            </a:br>
            <a:endParaRPr lang="en-US" sz="4800" dirty="0"/>
          </a:p>
        </p:txBody>
      </p:sp>
      <p:sp>
        <p:nvSpPr>
          <p:cNvPr id="16" name="Content Placeholder 7">
            <a:extLst>
              <a:ext uri="{FF2B5EF4-FFF2-40B4-BE49-F238E27FC236}">
                <a16:creationId xmlns:a16="http://schemas.microsoft.com/office/drawing/2014/main" id="{3109C7E5-AF28-4BFB-A603-CFD60003205F}"/>
              </a:ext>
            </a:extLst>
          </p:cNvPr>
          <p:cNvSpPr>
            <a:spLocks noGrp="1"/>
          </p:cNvSpPr>
          <p:nvPr>
            <p:ph idx="1"/>
          </p:nvPr>
        </p:nvSpPr>
        <p:spPr>
          <a:xfrm>
            <a:off x="804673" y="254066"/>
            <a:ext cx="4524973" cy="972180"/>
          </a:xfrm>
        </p:spPr>
        <p:txBody>
          <a:bodyPr vert="horz" lIns="91440" tIns="45720" rIns="91440" bIns="45720" rtlCol="0" anchor="b">
            <a:normAutofit/>
          </a:bodyPr>
          <a:lstStyle/>
          <a:p>
            <a:pPr marL="0" indent="0">
              <a:buNone/>
            </a:pPr>
            <a:r>
              <a:rPr lang="en-US" sz="4000" b="1" dirty="0"/>
              <a:t>Stem </a:t>
            </a:r>
            <a:endParaRPr lang="en-US" sz="4000" dirty="0"/>
          </a:p>
        </p:txBody>
      </p:sp>
      <p:sp>
        <p:nvSpPr>
          <p:cNvPr id="26" name="Freeform: Shape 25">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Tijdelijke aanduiding voor inhoud 3">
            <a:extLst>
              <a:ext uri="{FF2B5EF4-FFF2-40B4-BE49-F238E27FC236}">
                <a16:creationId xmlns:a16="http://schemas.microsoft.com/office/drawing/2014/main" id="{71CE1057-C358-4C25-8919-634F85B79DA1}"/>
              </a:ext>
            </a:extLst>
          </p:cNvPr>
          <p:cNvPicPr>
            <a:picLocks noChangeAspect="1"/>
          </p:cNvPicPr>
          <p:nvPr/>
        </p:nvPicPr>
        <p:blipFill rotWithShape="1">
          <a:blip r:embed="rId2"/>
          <a:srcRect l="6942" r="7577" b="1"/>
          <a:stretch/>
        </p:blipFill>
        <p:spPr>
          <a:xfrm>
            <a:off x="6021086" y="544777"/>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Tree>
    <p:extLst>
      <p:ext uri="{BB962C8B-B14F-4D97-AF65-F5344CB8AC3E}">
        <p14:creationId xmlns:p14="http://schemas.microsoft.com/office/powerpoint/2010/main" val="2737955815"/>
      </p:ext>
    </p:extLst>
  </p:cSld>
  <p:clrMapOvr>
    <a:overrideClrMapping bg1="dk1" tx1="lt1" bg2="dk2" tx2="lt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454E571-6722-4DC2-972C-FC4EA9CD6B70}"/>
              </a:ext>
            </a:extLst>
          </p:cNvPr>
          <p:cNvPicPr>
            <a:picLocks noChangeAspect="1"/>
          </p:cNvPicPr>
          <p:nvPr/>
        </p:nvPicPr>
        <p:blipFill>
          <a:blip r:embed="rId2"/>
          <a:stretch>
            <a:fillRect/>
          </a:stretch>
        </p:blipFill>
        <p:spPr>
          <a:xfrm>
            <a:off x="0" y="0"/>
            <a:ext cx="2505075" cy="2190750"/>
          </a:xfrm>
          <a:prstGeom prst="rect">
            <a:avLst/>
          </a:prstGeom>
        </p:spPr>
      </p:pic>
      <p:sp>
        <p:nvSpPr>
          <p:cNvPr id="2" name="Titel 1">
            <a:extLst>
              <a:ext uri="{FF2B5EF4-FFF2-40B4-BE49-F238E27FC236}">
                <a16:creationId xmlns:a16="http://schemas.microsoft.com/office/drawing/2014/main" id="{DB68948D-4645-4D5C-A808-448D1D38CE1E}"/>
              </a:ext>
            </a:extLst>
          </p:cNvPr>
          <p:cNvSpPr>
            <a:spLocks noGrp="1"/>
          </p:cNvSpPr>
          <p:nvPr>
            <p:ph type="title"/>
          </p:nvPr>
        </p:nvSpPr>
        <p:spPr/>
        <p:txBody>
          <a:bodyPr/>
          <a:lstStyle/>
          <a:p>
            <a:pPr algn="ctr"/>
            <a:r>
              <a:rPr lang="nl-NL" b="1" dirty="0">
                <a:solidFill>
                  <a:srgbClr val="A70E01"/>
                </a:solidFill>
              </a:rPr>
              <a:t>Zingen </a:t>
            </a:r>
            <a:br>
              <a:rPr lang="nl-NL" b="1" dirty="0">
                <a:solidFill>
                  <a:srgbClr val="A70E01"/>
                </a:solidFill>
              </a:rPr>
            </a:br>
            <a:r>
              <a:rPr lang="nl-NL" b="1" dirty="0">
                <a:solidFill>
                  <a:srgbClr val="A70E01"/>
                </a:solidFill>
              </a:rPr>
              <a:t>Joh. De Heer 45 a: 1, 2 en 3 </a:t>
            </a:r>
          </a:p>
        </p:txBody>
      </p:sp>
      <p:pic>
        <p:nvPicPr>
          <p:cNvPr id="5" name="Tijdelijke aanduiding voor inhoud 4">
            <a:extLst>
              <a:ext uri="{FF2B5EF4-FFF2-40B4-BE49-F238E27FC236}">
                <a16:creationId xmlns:a16="http://schemas.microsoft.com/office/drawing/2014/main" id="{DD289CDB-173C-4C2A-9358-4D0AE0036102}"/>
              </a:ext>
            </a:extLst>
          </p:cNvPr>
          <p:cNvPicPr>
            <a:picLocks noGrp="1" noChangeAspect="1"/>
          </p:cNvPicPr>
          <p:nvPr>
            <p:ph idx="1"/>
          </p:nvPr>
        </p:nvPicPr>
        <p:blipFill>
          <a:blip r:embed="rId2"/>
          <a:stretch>
            <a:fillRect/>
          </a:stretch>
        </p:blipFill>
        <p:spPr>
          <a:xfrm>
            <a:off x="9686925" y="0"/>
            <a:ext cx="2505075" cy="2190750"/>
          </a:xfrm>
          <a:prstGeom prst="rect">
            <a:avLst/>
          </a:prstGeom>
        </p:spPr>
      </p:pic>
      <p:sp>
        <p:nvSpPr>
          <p:cNvPr id="6" name="Tekstvak 5">
            <a:extLst>
              <a:ext uri="{FF2B5EF4-FFF2-40B4-BE49-F238E27FC236}">
                <a16:creationId xmlns:a16="http://schemas.microsoft.com/office/drawing/2014/main" id="{F6B53D9F-0D69-4DAE-9188-7E8D345CFAC6}"/>
              </a:ext>
            </a:extLst>
          </p:cNvPr>
          <p:cNvSpPr txBox="1"/>
          <p:nvPr/>
        </p:nvSpPr>
        <p:spPr>
          <a:xfrm>
            <a:off x="457200" y="1956391"/>
            <a:ext cx="11344939" cy="5078313"/>
          </a:xfrm>
          <a:prstGeom prst="rect">
            <a:avLst/>
          </a:prstGeom>
          <a:noFill/>
        </p:spPr>
        <p:txBody>
          <a:bodyPr wrap="square" rtlCol="0">
            <a:spAutoFit/>
          </a:bodyPr>
          <a:lstStyle/>
          <a:p>
            <a:pPr lvl="5"/>
            <a:r>
              <a:rPr lang="nl-NL" sz="3600" dirty="0"/>
              <a:t>U zij de Glorie,</a:t>
            </a:r>
          </a:p>
          <a:p>
            <a:pPr lvl="5"/>
            <a:r>
              <a:rPr lang="nl-NL" sz="3600" dirty="0"/>
              <a:t>Opgestane Heer!</a:t>
            </a:r>
          </a:p>
          <a:p>
            <a:pPr lvl="5"/>
            <a:r>
              <a:rPr lang="nl-NL" sz="3600" dirty="0"/>
              <a:t>U zij de victorie,</a:t>
            </a:r>
          </a:p>
          <a:p>
            <a:pPr lvl="5"/>
            <a:r>
              <a:rPr lang="nl-NL" sz="3600" dirty="0"/>
              <a:t>Nu en immermeer.</a:t>
            </a:r>
          </a:p>
          <a:p>
            <a:pPr lvl="5"/>
            <a:r>
              <a:rPr lang="nl-NL" sz="3600" dirty="0"/>
              <a:t>Uit een blinkend stromen</a:t>
            </a:r>
          </a:p>
          <a:p>
            <a:pPr lvl="5"/>
            <a:r>
              <a:rPr lang="nl-NL" sz="3600" dirty="0" err="1"/>
              <a:t>Daald</a:t>
            </a:r>
            <a:r>
              <a:rPr lang="nl-NL" sz="3600" dirty="0"/>
              <a:t>’ een engel af,</a:t>
            </a:r>
          </a:p>
          <a:p>
            <a:pPr lvl="5"/>
            <a:r>
              <a:rPr lang="nl-NL" sz="3600" dirty="0"/>
              <a:t>Heeft de steen genomen</a:t>
            </a:r>
          </a:p>
          <a:p>
            <a:pPr lvl="5"/>
            <a:r>
              <a:rPr lang="nl-NL" sz="3600" dirty="0"/>
              <a:t>Van ’t overwonnen graf.</a:t>
            </a:r>
          </a:p>
          <a:p>
            <a:pPr lvl="5"/>
            <a:endParaRPr lang="nl-NL" sz="3600" dirty="0"/>
          </a:p>
        </p:txBody>
      </p:sp>
    </p:spTree>
    <p:extLst>
      <p:ext uri="{BB962C8B-B14F-4D97-AF65-F5344CB8AC3E}">
        <p14:creationId xmlns:p14="http://schemas.microsoft.com/office/powerpoint/2010/main" val="32281490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454E571-6722-4DC2-972C-FC4EA9CD6B70}"/>
              </a:ext>
            </a:extLst>
          </p:cNvPr>
          <p:cNvPicPr>
            <a:picLocks noChangeAspect="1"/>
          </p:cNvPicPr>
          <p:nvPr/>
        </p:nvPicPr>
        <p:blipFill>
          <a:blip r:embed="rId2"/>
          <a:stretch>
            <a:fillRect/>
          </a:stretch>
        </p:blipFill>
        <p:spPr>
          <a:xfrm>
            <a:off x="0" y="0"/>
            <a:ext cx="2505075" cy="2190750"/>
          </a:xfrm>
          <a:prstGeom prst="rect">
            <a:avLst/>
          </a:prstGeom>
        </p:spPr>
      </p:pic>
      <p:sp>
        <p:nvSpPr>
          <p:cNvPr id="2" name="Titel 1">
            <a:extLst>
              <a:ext uri="{FF2B5EF4-FFF2-40B4-BE49-F238E27FC236}">
                <a16:creationId xmlns:a16="http://schemas.microsoft.com/office/drawing/2014/main" id="{DB68948D-4645-4D5C-A808-448D1D38CE1E}"/>
              </a:ext>
            </a:extLst>
          </p:cNvPr>
          <p:cNvSpPr>
            <a:spLocks noGrp="1"/>
          </p:cNvSpPr>
          <p:nvPr>
            <p:ph type="title"/>
          </p:nvPr>
        </p:nvSpPr>
        <p:spPr/>
        <p:txBody>
          <a:bodyPr/>
          <a:lstStyle/>
          <a:p>
            <a:pPr algn="ctr"/>
            <a:r>
              <a:rPr lang="nl-NL" b="1" dirty="0">
                <a:solidFill>
                  <a:srgbClr val="A70E01"/>
                </a:solidFill>
              </a:rPr>
              <a:t>Zingen </a:t>
            </a:r>
            <a:br>
              <a:rPr lang="nl-NL" b="1" dirty="0">
                <a:solidFill>
                  <a:srgbClr val="A70E01"/>
                </a:solidFill>
              </a:rPr>
            </a:br>
            <a:r>
              <a:rPr lang="nl-NL" b="1" dirty="0">
                <a:solidFill>
                  <a:srgbClr val="A70E01"/>
                </a:solidFill>
              </a:rPr>
              <a:t>Joh. De Heer 45 a: 1, 2 en 3 </a:t>
            </a:r>
          </a:p>
        </p:txBody>
      </p:sp>
      <p:pic>
        <p:nvPicPr>
          <p:cNvPr id="5" name="Tijdelijke aanduiding voor inhoud 4">
            <a:extLst>
              <a:ext uri="{FF2B5EF4-FFF2-40B4-BE49-F238E27FC236}">
                <a16:creationId xmlns:a16="http://schemas.microsoft.com/office/drawing/2014/main" id="{DD289CDB-173C-4C2A-9358-4D0AE0036102}"/>
              </a:ext>
            </a:extLst>
          </p:cNvPr>
          <p:cNvPicPr>
            <a:picLocks noGrp="1" noChangeAspect="1"/>
          </p:cNvPicPr>
          <p:nvPr>
            <p:ph idx="1"/>
          </p:nvPr>
        </p:nvPicPr>
        <p:blipFill>
          <a:blip r:embed="rId2"/>
          <a:stretch>
            <a:fillRect/>
          </a:stretch>
        </p:blipFill>
        <p:spPr>
          <a:xfrm>
            <a:off x="9686925" y="0"/>
            <a:ext cx="2505075" cy="2190750"/>
          </a:xfrm>
          <a:prstGeom prst="rect">
            <a:avLst/>
          </a:prstGeom>
        </p:spPr>
      </p:pic>
      <p:sp>
        <p:nvSpPr>
          <p:cNvPr id="6" name="Tekstvak 5">
            <a:extLst>
              <a:ext uri="{FF2B5EF4-FFF2-40B4-BE49-F238E27FC236}">
                <a16:creationId xmlns:a16="http://schemas.microsoft.com/office/drawing/2014/main" id="{F6B53D9F-0D69-4DAE-9188-7E8D345CFAC6}"/>
              </a:ext>
            </a:extLst>
          </p:cNvPr>
          <p:cNvSpPr txBox="1"/>
          <p:nvPr/>
        </p:nvSpPr>
        <p:spPr>
          <a:xfrm>
            <a:off x="457200" y="1956391"/>
            <a:ext cx="11344939" cy="5078313"/>
          </a:xfrm>
          <a:prstGeom prst="rect">
            <a:avLst/>
          </a:prstGeom>
          <a:noFill/>
        </p:spPr>
        <p:txBody>
          <a:bodyPr wrap="square" rtlCol="0">
            <a:spAutoFit/>
          </a:bodyPr>
          <a:lstStyle/>
          <a:p>
            <a:pPr lvl="5"/>
            <a:r>
              <a:rPr lang="nl-NL" sz="3600" dirty="0"/>
              <a:t>Ziet Hem verschijnen,</a:t>
            </a:r>
          </a:p>
          <a:p>
            <a:pPr lvl="5"/>
            <a:r>
              <a:rPr lang="nl-NL" sz="3600" dirty="0"/>
              <a:t>Jezus onze Heer!</a:t>
            </a:r>
          </a:p>
          <a:p>
            <a:pPr lvl="5"/>
            <a:r>
              <a:rPr lang="nl-NL" sz="3600" dirty="0"/>
              <a:t>Hij brengt al de Zijnen</a:t>
            </a:r>
          </a:p>
          <a:p>
            <a:pPr lvl="5"/>
            <a:r>
              <a:rPr lang="nl-NL" sz="3600" dirty="0"/>
              <a:t>In Zijn armen weer.</a:t>
            </a:r>
          </a:p>
          <a:p>
            <a:pPr lvl="5"/>
            <a:r>
              <a:rPr lang="nl-NL" sz="3600" dirty="0"/>
              <a:t>Weest dan volk des Heren</a:t>
            </a:r>
          </a:p>
          <a:p>
            <a:pPr lvl="5"/>
            <a:r>
              <a:rPr lang="nl-NL" sz="3600" dirty="0" err="1"/>
              <a:t>Blijd</a:t>
            </a:r>
            <a:r>
              <a:rPr lang="nl-NL" sz="3600" dirty="0"/>
              <a:t>’ en welgezind</a:t>
            </a:r>
          </a:p>
          <a:p>
            <a:pPr lvl="5"/>
            <a:r>
              <a:rPr lang="nl-NL" sz="3600" dirty="0"/>
              <a:t>En zegt </a:t>
            </a:r>
            <a:r>
              <a:rPr lang="nl-NL" sz="3600" dirty="0" err="1"/>
              <a:t>telkenkere</a:t>
            </a:r>
            <a:r>
              <a:rPr lang="nl-NL" sz="3600" dirty="0"/>
              <a:t>:</a:t>
            </a:r>
          </a:p>
          <a:p>
            <a:pPr lvl="5"/>
            <a:r>
              <a:rPr lang="nl-NL" sz="3600" dirty="0"/>
              <a:t>Christus overwint!</a:t>
            </a:r>
          </a:p>
          <a:p>
            <a:pPr lvl="5"/>
            <a:endParaRPr lang="nl-NL" sz="3600" dirty="0"/>
          </a:p>
        </p:txBody>
      </p:sp>
    </p:spTree>
    <p:extLst>
      <p:ext uri="{BB962C8B-B14F-4D97-AF65-F5344CB8AC3E}">
        <p14:creationId xmlns:p14="http://schemas.microsoft.com/office/powerpoint/2010/main" val="28175782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454E571-6722-4DC2-972C-FC4EA9CD6B70}"/>
              </a:ext>
            </a:extLst>
          </p:cNvPr>
          <p:cNvPicPr>
            <a:picLocks noChangeAspect="1"/>
          </p:cNvPicPr>
          <p:nvPr/>
        </p:nvPicPr>
        <p:blipFill>
          <a:blip r:embed="rId2"/>
          <a:stretch>
            <a:fillRect/>
          </a:stretch>
        </p:blipFill>
        <p:spPr>
          <a:xfrm>
            <a:off x="0" y="0"/>
            <a:ext cx="2505075" cy="2190750"/>
          </a:xfrm>
          <a:prstGeom prst="rect">
            <a:avLst/>
          </a:prstGeom>
        </p:spPr>
      </p:pic>
      <p:sp>
        <p:nvSpPr>
          <p:cNvPr id="2" name="Titel 1">
            <a:extLst>
              <a:ext uri="{FF2B5EF4-FFF2-40B4-BE49-F238E27FC236}">
                <a16:creationId xmlns:a16="http://schemas.microsoft.com/office/drawing/2014/main" id="{DB68948D-4645-4D5C-A808-448D1D38CE1E}"/>
              </a:ext>
            </a:extLst>
          </p:cNvPr>
          <p:cNvSpPr>
            <a:spLocks noGrp="1"/>
          </p:cNvSpPr>
          <p:nvPr>
            <p:ph type="title"/>
          </p:nvPr>
        </p:nvSpPr>
        <p:spPr/>
        <p:txBody>
          <a:bodyPr/>
          <a:lstStyle/>
          <a:p>
            <a:pPr algn="ctr"/>
            <a:r>
              <a:rPr lang="nl-NL" b="1" dirty="0">
                <a:solidFill>
                  <a:srgbClr val="A70E01"/>
                </a:solidFill>
              </a:rPr>
              <a:t>Zingen </a:t>
            </a:r>
            <a:br>
              <a:rPr lang="nl-NL" b="1" dirty="0">
                <a:solidFill>
                  <a:srgbClr val="A70E01"/>
                </a:solidFill>
              </a:rPr>
            </a:br>
            <a:r>
              <a:rPr lang="nl-NL" b="1" dirty="0">
                <a:solidFill>
                  <a:srgbClr val="A70E01"/>
                </a:solidFill>
              </a:rPr>
              <a:t>Joh. De Heer 45 a: 1, 2 en 3 </a:t>
            </a:r>
          </a:p>
        </p:txBody>
      </p:sp>
      <p:pic>
        <p:nvPicPr>
          <p:cNvPr id="5" name="Tijdelijke aanduiding voor inhoud 4">
            <a:extLst>
              <a:ext uri="{FF2B5EF4-FFF2-40B4-BE49-F238E27FC236}">
                <a16:creationId xmlns:a16="http://schemas.microsoft.com/office/drawing/2014/main" id="{DD289CDB-173C-4C2A-9358-4D0AE0036102}"/>
              </a:ext>
            </a:extLst>
          </p:cNvPr>
          <p:cNvPicPr>
            <a:picLocks noGrp="1" noChangeAspect="1"/>
          </p:cNvPicPr>
          <p:nvPr>
            <p:ph idx="1"/>
          </p:nvPr>
        </p:nvPicPr>
        <p:blipFill>
          <a:blip r:embed="rId2"/>
          <a:stretch>
            <a:fillRect/>
          </a:stretch>
        </p:blipFill>
        <p:spPr>
          <a:xfrm>
            <a:off x="9686925" y="0"/>
            <a:ext cx="2505075" cy="2190750"/>
          </a:xfrm>
          <a:prstGeom prst="rect">
            <a:avLst/>
          </a:prstGeom>
        </p:spPr>
      </p:pic>
      <p:sp>
        <p:nvSpPr>
          <p:cNvPr id="6" name="Tekstvak 5">
            <a:extLst>
              <a:ext uri="{FF2B5EF4-FFF2-40B4-BE49-F238E27FC236}">
                <a16:creationId xmlns:a16="http://schemas.microsoft.com/office/drawing/2014/main" id="{F6B53D9F-0D69-4DAE-9188-7E8D345CFAC6}"/>
              </a:ext>
            </a:extLst>
          </p:cNvPr>
          <p:cNvSpPr txBox="1"/>
          <p:nvPr/>
        </p:nvSpPr>
        <p:spPr>
          <a:xfrm>
            <a:off x="457200" y="1956391"/>
            <a:ext cx="11344939" cy="5632311"/>
          </a:xfrm>
          <a:prstGeom prst="rect">
            <a:avLst/>
          </a:prstGeom>
          <a:noFill/>
        </p:spPr>
        <p:txBody>
          <a:bodyPr wrap="square" rtlCol="0">
            <a:spAutoFit/>
          </a:bodyPr>
          <a:lstStyle/>
          <a:p>
            <a:pPr lvl="5"/>
            <a:r>
              <a:rPr lang="nl-NL" sz="3600" dirty="0"/>
              <a:t>Zou ik nog vrezen,</a:t>
            </a:r>
          </a:p>
          <a:p>
            <a:pPr lvl="5"/>
            <a:r>
              <a:rPr lang="nl-NL" sz="3600" dirty="0"/>
              <a:t>Nu Hij eeuwig leeft,</a:t>
            </a:r>
          </a:p>
          <a:p>
            <a:pPr lvl="5"/>
            <a:r>
              <a:rPr lang="nl-NL" sz="3600" dirty="0"/>
              <a:t>Die mij heeft genezen,</a:t>
            </a:r>
          </a:p>
          <a:p>
            <a:pPr lvl="5"/>
            <a:r>
              <a:rPr lang="nl-NL" sz="3600" dirty="0"/>
              <a:t>Die mij vrede geeft.</a:t>
            </a:r>
          </a:p>
          <a:p>
            <a:pPr lvl="5"/>
            <a:r>
              <a:rPr lang="nl-NL" sz="3600" dirty="0"/>
              <a:t>In Zijn </a:t>
            </a:r>
            <a:r>
              <a:rPr lang="nl-NL" sz="3600" dirty="0" err="1"/>
              <a:t>Godd’lijk</a:t>
            </a:r>
            <a:r>
              <a:rPr lang="nl-NL" sz="3600" dirty="0"/>
              <a:t> Wezen</a:t>
            </a:r>
          </a:p>
          <a:p>
            <a:pPr lvl="5"/>
            <a:r>
              <a:rPr lang="nl-NL" sz="3600" dirty="0"/>
              <a:t>Is mijn glorie groot,</a:t>
            </a:r>
          </a:p>
          <a:p>
            <a:pPr lvl="5"/>
            <a:r>
              <a:rPr lang="nl-NL" sz="3600" dirty="0"/>
              <a:t>Niets heb ik te vrezen</a:t>
            </a:r>
          </a:p>
          <a:p>
            <a:pPr lvl="5"/>
            <a:r>
              <a:rPr lang="nl-NL" sz="3600" dirty="0"/>
              <a:t>In leven en in dood.</a:t>
            </a:r>
          </a:p>
          <a:p>
            <a:pPr lvl="5"/>
            <a:endParaRPr lang="nl-NL" sz="3600" dirty="0"/>
          </a:p>
          <a:p>
            <a:pPr lvl="5"/>
            <a:endParaRPr lang="nl-NL" sz="3600" dirty="0"/>
          </a:p>
        </p:txBody>
      </p:sp>
    </p:spTree>
    <p:extLst>
      <p:ext uri="{BB962C8B-B14F-4D97-AF65-F5344CB8AC3E}">
        <p14:creationId xmlns:p14="http://schemas.microsoft.com/office/powerpoint/2010/main" val="1440735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17CB69-F161-4879-BA61-98C9A24803F0}"/>
              </a:ext>
            </a:extLst>
          </p:cNvPr>
          <p:cNvSpPr>
            <a:spLocks noGrp="1"/>
          </p:cNvSpPr>
          <p:nvPr>
            <p:ph type="ctrTitle"/>
          </p:nvPr>
        </p:nvSpPr>
        <p:spPr>
          <a:xfrm>
            <a:off x="7464612" y="662550"/>
            <a:ext cx="4260540" cy="2889114"/>
          </a:xfrm>
        </p:spPr>
        <p:txBody>
          <a:bodyPr anchor="b">
            <a:normAutofit fontScale="90000"/>
          </a:bodyPr>
          <a:lstStyle/>
          <a:p>
            <a:r>
              <a:rPr lang="nl-NL"/>
              <a:t>Zijn </a:t>
            </a:r>
            <a:br>
              <a:rPr lang="nl-NL"/>
            </a:br>
            <a:r>
              <a:rPr lang="nl-NL"/>
              <a:t>liefde wondergroot! </a:t>
            </a:r>
            <a:endParaRPr lang="nl-NL" dirty="0"/>
          </a:p>
        </p:txBody>
      </p:sp>
      <p:sp>
        <p:nvSpPr>
          <p:cNvPr id="3" name="Ondertitel 2">
            <a:extLst>
              <a:ext uri="{FF2B5EF4-FFF2-40B4-BE49-F238E27FC236}">
                <a16:creationId xmlns:a16="http://schemas.microsoft.com/office/drawing/2014/main" id="{AF724CB9-CA4D-496D-B042-F3E5CC18D0BC}"/>
              </a:ext>
            </a:extLst>
          </p:cNvPr>
          <p:cNvSpPr>
            <a:spLocks noGrp="1"/>
          </p:cNvSpPr>
          <p:nvPr>
            <p:ph type="subTitle" idx="1"/>
          </p:nvPr>
        </p:nvSpPr>
        <p:spPr>
          <a:xfrm>
            <a:off x="7464612" y="4750893"/>
            <a:ext cx="4087305" cy="1444557"/>
          </a:xfrm>
          <a:prstGeom prst="roundRect">
            <a:avLst/>
          </a:prstGeom>
          <a:solidFill>
            <a:schemeClr val="tx1"/>
          </a:solidFill>
        </p:spPr>
        <p:txBody>
          <a:bodyPr anchor="t">
            <a:normAutofit/>
          </a:bodyPr>
          <a:lstStyle/>
          <a:p>
            <a:r>
              <a:rPr lang="nl-NL" sz="3200" dirty="0">
                <a:solidFill>
                  <a:schemeClr val="bg1"/>
                </a:solidFill>
              </a:rPr>
              <a:t>Paasprogramma 2021 </a:t>
            </a:r>
          </a:p>
        </p:txBody>
      </p:sp>
      <p:sp>
        <p:nvSpPr>
          <p:cNvPr id="11"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Afbeelding 3">
            <a:extLst>
              <a:ext uri="{FF2B5EF4-FFF2-40B4-BE49-F238E27FC236}">
                <a16:creationId xmlns:a16="http://schemas.microsoft.com/office/drawing/2014/main" id="{3297C3A3-4FA3-4164-9811-B3140AC32B68}"/>
              </a:ext>
            </a:extLst>
          </p:cNvPr>
          <p:cNvPicPr>
            <a:picLocks noChangeAspect="1"/>
          </p:cNvPicPr>
          <p:nvPr/>
        </p:nvPicPr>
        <p:blipFill rotWithShape="1">
          <a:blip r:embed="rId2"/>
          <a:srcRect l="4871" r="5502"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pic>
        <p:nvPicPr>
          <p:cNvPr id="12" name="Afbeelding 11">
            <a:extLst>
              <a:ext uri="{FF2B5EF4-FFF2-40B4-BE49-F238E27FC236}">
                <a16:creationId xmlns:a16="http://schemas.microsoft.com/office/drawing/2014/main" id="{2AC8CCB4-A049-42DA-A92D-09645B78A6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9610" y="5324824"/>
            <a:ext cx="3637308" cy="840504"/>
          </a:xfrm>
          <a:prstGeom prst="rect">
            <a:avLst/>
          </a:prstGeom>
        </p:spPr>
      </p:pic>
    </p:spTree>
    <p:extLst>
      <p:ext uri="{BB962C8B-B14F-4D97-AF65-F5344CB8AC3E}">
        <p14:creationId xmlns:p14="http://schemas.microsoft.com/office/powerpoint/2010/main" val="370800221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42AE16-E61D-48DA-BDB9-F46125E30A48}"/>
              </a:ext>
            </a:extLst>
          </p:cNvPr>
          <p:cNvSpPr>
            <a:spLocks noGrp="1"/>
          </p:cNvSpPr>
          <p:nvPr>
            <p:ph type="title"/>
          </p:nvPr>
        </p:nvSpPr>
        <p:spPr>
          <a:xfrm>
            <a:off x="762001" y="803325"/>
            <a:ext cx="5314536" cy="1325563"/>
          </a:xfrm>
        </p:spPr>
        <p:txBody>
          <a:bodyPr>
            <a:normAutofit/>
          </a:bodyPr>
          <a:lstStyle/>
          <a:p>
            <a:r>
              <a:rPr lang="nl-NL" dirty="0"/>
              <a:t> </a:t>
            </a:r>
          </a:p>
        </p:txBody>
      </p:sp>
      <p:sp>
        <p:nvSpPr>
          <p:cNvPr id="16" name="Content Placeholder 7">
            <a:extLst>
              <a:ext uri="{FF2B5EF4-FFF2-40B4-BE49-F238E27FC236}">
                <a16:creationId xmlns:a16="http://schemas.microsoft.com/office/drawing/2014/main" id="{3109C7E5-AF28-4BFB-A603-CFD60003205F}"/>
              </a:ext>
            </a:extLst>
          </p:cNvPr>
          <p:cNvSpPr>
            <a:spLocks noGrp="1"/>
          </p:cNvSpPr>
          <p:nvPr>
            <p:ph idx="1"/>
          </p:nvPr>
        </p:nvSpPr>
        <p:spPr>
          <a:xfrm>
            <a:off x="762000" y="2279018"/>
            <a:ext cx="5314543" cy="3375920"/>
          </a:xfrm>
        </p:spPr>
        <p:txBody>
          <a:bodyPr anchor="t">
            <a:normAutofit/>
          </a:bodyPr>
          <a:lstStyle/>
          <a:p>
            <a:pPr marL="0" indent="0" algn="ctr">
              <a:buNone/>
            </a:pPr>
            <a:r>
              <a:rPr lang="en-US" sz="6000" dirty="0" err="1"/>
              <a:t>Gebed</a:t>
            </a:r>
            <a:r>
              <a:rPr lang="en-US" sz="6000" dirty="0"/>
              <a:t> </a:t>
            </a:r>
          </a:p>
        </p:txBody>
      </p:sp>
      <p:sp>
        <p:nvSpPr>
          <p:cNvPr id="21" name="Freeform: Shape 2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Tijdelijke aanduiding voor inhoud 3">
            <a:extLst>
              <a:ext uri="{FF2B5EF4-FFF2-40B4-BE49-F238E27FC236}">
                <a16:creationId xmlns:a16="http://schemas.microsoft.com/office/drawing/2014/main" id="{71CE1057-C358-4C25-8919-634F85B79DA1}"/>
              </a:ext>
            </a:extLst>
          </p:cNvPr>
          <p:cNvPicPr>
            <a:picLocks noChangeAspect="1"/>
          </p:cNvPicPr>
          <p:nvPr/>
        </p:nvPicPr>
        <p:blipFill rotWithShape="1">
          <a:blip r:embed="rId2"/>
          <a:srcRect l="7605" r="8239"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76456978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42AE16-E61D-48DA-BDB9-F46125E30A48}"/>
              </a:ext>
            </a:extLst>
          </p:cNvPr>
          <p:cNvSpPr>
            <a:spLocks noGrp="1"/>
          </p:cNvSpPr>
          <p:nvPr>
            <p:ph type="title"/>
          </p:nvPr>
        </p:nvSpPr>
        <p:spPr>
          <a:xfrm>
            <a:off x="762001" y="803325"/>
            <a:ext cx="5314536" cy="1325563"/>
          </a:xfrm>
        </p:spPr>
        <p:txBody>
          <a:bodyPr>
            <a:normAutofit/>
          </a:bodyPr>
          <a:lstStyle/>
          <a:p>
            <a:r>
              <a:rPr lang="nl-NL" dirty="0"/>
              <a:t> </a:t>
            </a:r>
            <a:r>
              <a:rPr lang="nl-NL" sz="5400" dirty="0"/>
              <a:t>Schriftlezing </a:t>
            </a:r>
            <a:endParaRPr lang="nl-NL" dirty="0"/>
          </a:p>
        </p:txBody>
      </p:sp>
      <p:sp>
        <p:nvSpPr>
          <p:cNvPr id="16" name="Content Placeholder 7">
            <a:extLst>
              <a:ext uri="{FF2B5EF4-FFF2-40B4-BE49-F238E27FC236}">
                <a16:creationId xmlns:a16="http://schemas.microsoft.com/office/drawing/2014/main" id="{3109C7E5-AF28-4BFB-A603-CFD60003205F}"/>
              </a:ext>
            </a:extLst>
          </p:cNvPr>
          <p:cNvSpPr>
            <a:spLocks noGrp="1"/>
          </p:cNvSpPr>
          <p:nvPr>
            <p:ph idx="1"/>
          </p:nvPr>
        </p:nvSpPr>
        <p:spPr>
          <a:xfrm>
            <a:off x="762000" y="2279018"/>
            <a:ext cx="5314543" cy="3375920"/>
          </a:xfrm>
        </p:spPr>
        <p:txBody>
          <a:bodyPr anchor="t">
            <a:normAutofit/>
          </a:bodyPr>
          <a:lstStyle/>
          <a:p>
            <a:pPr marL="0" indent="0" algn="ctr">
              <a:buNone/>
            </a:pPr>
            <a:endParaRPr lang="en-US" sz="4800" dirty="0"/>
          </a:p>
          <a:p>
            <a:pPr marL="0" indent="0" algn="ctr">
              <a:buNone/>
            </a:pPr>
            <a:r>
              <a:rPr lang="en-US" sz="4800" dirty="0"/>
              <a:t>Johannes  1:1-5</a:t>
            </a:r>
          </a:p>
        </p:txBody>
      </p:sp>
      <p:sp>
        <p:nvSpPr>
          <p:cNvPr id="21" name="Freeform: Shape 2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Tijdelijke aanduiding voor inhoud 3">
            <a:extLst>
              <a:ext uri="{FF2B5EF4-FFF2-40B4-BE49-F238E27FC236}">
                <a16:creationId xmlns:a16="http://schemas.microsoft.com/office/drawing/2014/main" id="{71CE1057-C358-4C25-8919-634F85B79DA1}"/>
              </a:ext>
            </a:extLst>
          </p:cNvPr>
          <p:cNvPicPr>
            <a:picLocks noChangeAspect="1"/>
          </p:cNvPicPr>
          <p:nvPr/>
        </p:nvPicPr>
        <p:blipFill rotWithShape="1">
          <a:blip r:embed="rId2"/>
          <a:srcRect l="7605" r="8239"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24794400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454E571-6722-4DC2-972C-FC4EA9CD6B70}"/>
              </a:ext>
            </a:extLst>
          </p:cNvPr>
          <p:cNvPicPr>
            <a:picLocks noChangeAspect="1"/>
          </p:cNvPicPr>
          <p:nvPr/>
        </p:nvPicPr>
        <p:blipFill>
          <a:blip r:embed="rId2"/>
          <a:stretch>
            <a:fillRect/>
          </a:stretch>
        </p:blipFill>
        <p:spPr>
          <a:xfrm>
            <a:off x="0" y="0"/>
            <a:ext cx="2505075" cy="2190750"/>
          </a:xfrm>
          <a:prstGeom prst="rect">
            <a:avLst/>
          </a:prstGeom>
        </p:spPr>
      </p:pic>
      <p:sp>
        <p:nvSpPr>
          <p:cNvPr id="2" name="Titel 1">
            <a:extLst>
              <a:ext uri="{FF2B5EF4-FFF2-40B4-BE49-F238E27FC236}">
                <a16:creationId xmlns:a16="http://schemas.microsoft.com/office/drawing/2014/main" id="{DB68948D-4645-4D5C-A808-448D1D38CE1E}"/>
              </a:ext>
            </a:extLst>
          </p:cNvPr>
          <p:cNvSpPr>
            <a:spLocks noGrp="1"/>
          </p:cNvSpPr>
          <p:nvPr>
            <p:ph type="title"/>
          </p:nvPr>
        </p:nvSpPr>
        <p:spPr/>
        <p:txBody>
          <a:bodyPr/>
          <a:lstStyle/>
          <a:p>
            <a:pPr algn="ctr"/>
            <a:r>
              <a:rPr lang="nl-NL" b="1" dirty="0">
                <a:solidFill>
                  <a:srgbClr val="A70E01"/>
                </a:solidFill>
              </a:rPr>
              <a:t>Gedicht </a:t>
            </a:r>
            <a:br>
              <a:rPr lang="nl-NL" b="1" dirty="0">
                <a:solidFill>
                  <a:srgbClr val="A70E01"/>
                </a:solidFill>
              </a:rPr>
            </a:br>
            <a:r>
              <a:rPr lang="nl-NL" b="1" dirty="0">
                <a:solidFill>
                  <a:srgbClr val="A70E01"/>
                </a:solidFill>
              </a:rPr>
              <a:t>In den beginne was het Woord</a:t>
            </a:r>
          </a:p>
        </p:txBody>
      </p:sp>
      <p:pic>
        <p:nvPicPr>
          <p:cNvPr id="5" name="Tijdelijke aanduiding voor inhoud 4">
            <a:extLst>
              <a:ext uri="{FF2B5EF4-FFF2-40B4-BE49-F238E27FC236}">
                <a16:creationId xmlns:a16="http://schemas.microsoft.com/office/drawing/2014/main" id="{DD289CDB-173C-4C2A-9358-4D0AE0036102}"/>
              </a:ext>
            </a:extLst>
          </p:cNvPr>
          <p:cNvPicPr>
            <a:picLocks noGrp="1" noChangeAspect="1"/>
          </p:cNvPicPr>
          <p:nvPr>
            <p:ph idx="1"/>
          </p:nvPr>
        </p:nvPicPr>
        <p:blipFill>
          <a:blip r:embed="rId2"/>
          <a:stretch>
            <a:fillRect/>
          </a:stretch>
        </p:blipFill>
        <p:spPr>
          <a:xfrm>
            <a:off x="9686925" y="0"/>
            <a:ext cx="2505075" cy="2190750"/>
          </a:xfrm>
          <a:prstGeom prst="rect">
            <a:avLst/>
          </a:prstGeom>
        </p:spPr>
      </p:pic>
      <p:sp>
        <p:nvSpPr>
          <p:cNvPr id="6" name="Tekstvak 5">
            <a:extLst>
              <a:ext uri="{FF2B5EF4-FFF2-40B4-BE49-F238E27FC236}">
                <a16:creationId xmlns:a16="http://schemas.microsoft.com/office/drawing/2014/main" id="{F6B53D9F-0D69-4DAE-9188-7E8D345CFAC6}"/>
              </a:ext>
            </a:extLst>
          </p:cNvPr>
          <p:cNvSpPr txBox="1"/>
          <p:nvPr/>
        </p:nvSpPr>
        <p:spPr>
          <a:xfrm>
            <a:off x="542261" y="2190750"/>
            <a:ext cx="11344939" cy="4031873"/>
          </a:xfrm>
          <a:prstGeom prst="rect">
            <a:avLst/>
          </a:prstGeom>
          <a:noFill/>
        </p:spPr>
        <p:txBody>
          <a:bodyPr wrap="square" rtlCol="0">
            <a:spAutoFit/>
          </a:bodyPr>
          <a:lstStyle/>
          <a:p>
            <a:pPr lvl="5"/>
            <a:r>
              <a:rPr lang="nl-NL" sz="3200" dirty="0"/>
              <a:t>In den beginne was het Woord.</a:t>
            </a:r>
          </a:p>
          <a:p>
            <a:pPr lvl="5"/>
            <a:r>
              <a:rPr lang="nl-NL" sz="3200" dirty="0"/>
              <a:t>Zijn Woord dat Leven schenkt.</a:t>
            </a:r>
          </a:p>
          <a:p>
            <a:pPr lvl="5"/>
            <a:r>
              <a:rPr lang="nl-NL" sz="3200" dirty="0"/>
              <a:t>Het Woord bij God; Het Woord was God.</a:t>
            </a:r>
          </a:p>
          <a:p>
            <a:pPr lvl="5"/>
            <a:r>
              <a:rPr lang="nl-NL" sz="3200" dirty="0"/>
              <a:t>Licht in het duister brengt.</a:t>
            </a:r>
          </a:p>
          <a:p>
            <a:pPr lvl="5"/>
            <a:r>
              <a:rPr lang="nl-NL" sz="3200" dirty="0"/>
              <a:t>In den beginne was het Woord.</a:t>
            </a:r>
          </a:p>
          <a:p>
            <a:pPr lvl="5"/>
            <a:r>
              <a:rPr lang="nl-NL" sz="3200" dirty="0"/>
              <a:t>Zijn Woord dat klinkt met kracht.</a:t>
            </a:r>
          </a:p>
          <a:p>
            <a:pPr lvl="5"/>
            <a:r>
              <a:rPr lang="nl-NL" sz="3200" dirty="0"/>
              <a:t>Uit chaos en uit ledigheid,</a:t>
            </a:r>
          </a:p>
          <a:p>
            <a:pPr lvl="5"/>
            <a:r>
              <a:rPr lang="nl-NL" sz="3200" dirty="0"/>
              <a:t>Wordt alles voortgebracht.</a:t>
            </a:r>
            <a:endParaRPr lang="nl-NL" sz="2800" dirty="0"/>
          </a:p>
        </p:txBody>
      </p:sp>
    </p:spTree>
    <p:extLst>
      <p:ext uri="{BB962C8B-B14F-4D97-AF65-F5344CB8AC3E}">
        <p14:creationId xmlns:p14="http://schemas.microsoft.com/office/powerpoint/2010/main" val="2787561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454E571-6722-4DC2-972C-FC4EA9CD6B70}"/>
              </a:ext>
            </a:extLst>
          </p:cNvPr>
          <p:cNvPicPr>
            <a:picLocks noChangeAspect="1"/>
          </p:cNvPicPr>
          <p:nvPr/>
        </p:nvPicPr>
        <p:blipFill>
          <a:blip r:embed="rId2"/>
          <a:stretch>
            <a:fillRect/>
          </a:stretch>
        </p:blipFill>
        <p:spPr>
          <a:xfrm>
            <a:off x="0" y="0"/>
            <a:ext cx="2505075" cy="2190750"/>
          </a:xfrm>
          <a:prstGeom prst="rect">
            <a:avLst/>
          </a:prstGeom>
        </p:spPr>
      </p:pic>
      <p:sp>
        <p:nvSpPr>
          <p:cNvPr id="2" name="Titel 1">
            <a:extLst>
              <a:ext uri="{FF2B5EF4-FFF2-40B4-BE49-F238E27FC236}">
                <a16:creationId xmlns:a16="http://schemas.microsoft.com/office/drawing/2014/main" id="{DB68948D-4645-4D5C-A808-448D1D38CE1E}"/>
              </a:ext>
            </a:extLst>
          </p:cNvPr>
          <p:cNvSpPr>
            <a:spLocks noGrp="1"/>
          </p:cNvSpPr>
          <p:nvPr>
            <p:ph type="title"/>
          </p:nvPr>
        </p:nvSpPr>
        <p:spPr/>
        <p:txBody>
          <a:bodyPr/>
          <a:lstStyle/>
          <a:p>
            <a:pPr algn="ctr"/>
            <a:r>
              <a:rPr lang="nl-NL" b="1" dirty="0">
                <a:solidFill>
                  <a:srgbClr val="A70E01"/>
                </a:solidFill>
              </a:rPr>
              <a:t>Gedicht </a:t>
            </a:r>
            <a:br>
              <a:rPr lang="nl-NL" b="1" dirty="0">
                <a:solidFill>
                  <a:srgbClr val="A70E01"/>
                </a:solidFill>
              </a:rPr>
            </a:br>
            <a:r>
              <a:rPr lang="nl-NL" b="1" dirty="0">
                <a:solidFill>
                  <a:srgbClr val="A70E01"/>
                </a:solidFill>
              </a:rPr>
              <a:t>In den beginne was het Woord</a:t>
            </a:r>
          </a:p>
        </p:txBody>
      </p:sp>
      <p:pic>
        <p:nvPicPr>
          <p:cNvPr id="5" name="Tijdelijke aanduiding voor inhoud 4">
            <a:extLst>
              <a:ext uri="{FF2B5EF4-FFF2-40B4-BE49-F238E27FC236}">
                <a16:creationId xmlns:a16="http://schemas.microsoft.com/office/drawing/2014/main" id="{DD289CDB-173C-4C2A-9358-4D0AE0036102}"/>
              </a:ext>
            </a:extLst>
          </p:cNvPr>
          <p:cNvPicPr>
            <a:picLocks noGrp="1" noChangeAspect="1"/>
          </p:cNvPicPr>
          <p:nvPr>
            <p:ph idx="1"/>
          </p:nvPr>
        </p:nvPicPr>
        <p:blipFill>
          <a:blip r:embed="rId2"/>
          <a:stretch>
            <a:fillRect/>
          </a:stretch>
        </p:blipFill>
        <p:spPr>
          <a:xfrm>
            <a:off x="9686925" y="0"/>
            <a:ext cx="2505075" cy="2190750"/>
          </a:xfrm>
          <a:prstGeom prst="rect">
            <a:avLst/>
          </a:prstGeom>
        </p:spPr>
      </p:pic>
      <p:sp>
        <p:nvSpPr>
          <p:cNvPr id="6" name="Tekstvak 5">
            <a:extLst>
              <a:ext uri="{FF2B5EF4-FFF2-40B4-BE49-F238E27FC236}">
                <a16:creationId xmlns:a16="http://schemas.microsoft.com/office/drawing/2014/main" id="{F6B53D9F-0D69-4DAE-9188-7E8D345CFAC6}"/>
              </a:ext>
            </a:extLst>
          </p:cNvPr>
          <p:cNvSpPr txBox="1"/>
          <p:nvPr/>
        </p:nvSpPr>
        <p:spPr>
          <a:xfrm>
            <a:off x="542261" y="2190750"/>
            <a:ext cx="11344939" cy="3354765"/>
          </a:xfrm>
          <a:prstGeom prst="rect">
            <a:avLst/>
          </a:prstGeom>
          <a:noFill/>
        </p:spPr>
        <p:txBody>
          <a:bodyPr wrap="square" rtlCol="0">
            <a:spAutoFit/>
          </a:bodyPr>
          <a:lstStyle/>
          <a:p>
            <a:pPr lvl="5"/>
            <a:r>
              <a:rPr lang="nl-NL" sz="3200" dirty="0"/>
              <a:t>In den beginne was het Woord,</a:t>
            </a:r>
          </a:p>
          <a:p>
            <a:pPr lvl="5"/>
            <a:r>
              <a:rPr lang="nl-NL" sz="3200" dirty="0"/>
              <a:t>En ’t klinkt nog steeds met kracht.</a:t>
            </a:r>
          </a:p>
          <a:p>
            <a:pPr lvl="5"/>
            <a:r>
              <a:rPr lang="nl-NL" sz="3200" dirty="0"/>
              <a:t>Eens breekt de eeuw’ ge Sabbat aan,</a:t>
            </a:r>
          </a:p>
          <a:p>
            <a:pPr lvl="5"/>
            <a:r>
              <a:rPr lang="nl-NL" sz="3200" dirty="0"/>
              <a:t>Waar op de schepping wacht.</a:t>
            </a:r>
          </a:p>
          <a:p>
            <a:pPr lvl="5"/>
            <a:endParaRPr lang="nl-NL" sz="2800" dirty="0"/>
          </a:p>
          <a:p>
            <a:pPr lvl="5"/>
            <a:endParaRPr lang="nl-NL" sz="2800" dirty="0"/>
          </a:p>
          <a:p>
            <a:pPr lvl="5"/>
            <a:r>
              <a:rPr lang="nl-NL" sz="2800" dirty="0"/>
              <a:t>(dichter onbekend)</a:t>
            </a:r>
          </a:p>
        </p:txBody>
      </p:sp>
    </p:spTree>
    <p:extLst>
      <p:ext uri="{BB962C8B-B14F-4D97-AF65-F5344CB8AC3E}">
        <p14:creationId xmlns:p14="http://schemas.microsoft.com/office/powerpoint/2010/main" val="122524054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2370</Words>
  <Application>Microsoft Office PowerPoint</Application>
  <PresentationFormat>Breedbeeld</PresentationFormat>
  <Paragraphs>346</Paragraphs>
  <Slides>55</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55</vt:i4>
      </vt:variant>
    </vt:vector>
  </HeadingPairs>
  <TitlesOfParts>
    <vt:vector size="59" baseType="lpstr">
      <vt:lpstr>Arial</vt:lpstr>
      <vt:lpstr>Calibri</vt:lpstr>
      <vt:lpstr>Calibri Light</vt:lpstr>
      <vt:lpstr>Kantoorthema</vt:lpstr>
      <vt:lpstr>Zijn  liefde wondergroot! </vt:lpstr>
      <vt:lpstr> </vt:lpstr>
      <vt:lpstr> We worden stil om samen na te denken over het leven, lijden, sterven en opstaan van onze Heere Jezus Christus. Het Evangelie van Johannes is onze leidraad.</vt:lpstr>
      <vt:lpstr>Zingen Psalm 40:2 OB</vt:lpstr>
      <vt:lpstr>Zingen Psalm 40:2 NB</vt:lpstr>
      <vt:lpstr> </vt:lpstr>
      <vt:lpstr> Schriftlezing </vt:lpstr>
      <vt:lpstr>Gedicht  In den beginne was het Woord</vt:lpstr>
      <vt:lpstr>Gedicht  In den beginne was het Woord</vt:lpstr>
      <vt:lpstr> We worden stil om samen na te denken over het leven, lijden, sterven en opstaan van onze Heere Jezus Christus. Het Evangelie van Johannes is onze leidraad.</vt:lpstr>
      <vt:lpstr>Zingen: Joh. De Heer 669: 1 en 4 </vt:lpstr>
      <vt:lpstr>Zingen: Joh. De Heer 669: 1 en 4 </vt:lpstr>
      <vt:lpstr> Schriftlezing </vt:lpstr>
      <vt:lpstr> Gods liefde wordt zichtbaar in de Gave van Zijn eniggeboren Zoon, Die Hij neergelegd heeft in de kribbe en liet ophangen aan het kruis. Zo lief heeft Hij zondaren. Wie de Zoon leert kennen, Die gegeven is tot in de dood, ziet de liefde van Zijn Vader en vindt leven in en door Hem.</vt:lpstr>
      <vt:lpstr>Zingen Psalm 98:2 OB</vt:lpstr>
      <vt:lpstr>Zingen Psalm 98:2 NB</vt:lpstr>
      <vt:lpstr> Schriftlezing </vt:lpstr>
      <vt:lpstr>Gedicht  Het Brood des levens</vt:lpstr>
      <vt:lpstr>Gedicht  Het Brood des levens</vt:lpstr>
      <vt:lpstr>De ontmoeting met de Heere Jezus op aarde dwingt mensen tot keuzes. Veel van Zijn volgelingen verlaten Hem. Zij verwachten een aardse Koning.  Als de Heere Jezus aan Zijn discipelen vraagt of zij ook niet weg willen, spreekt Petrus zijn geloofsbelijdenis uit: “Tot Wie zouden wij anders gaan? Gij zijt de Christus, de Zoon van de levende God!” </vt:lpstr>
      <vt:lpstr>Zingen:  Op toonhoogte 189: 1, 2 en 4 </vt:lpstr>
      <vt:lpstr>Zingen:  Op toonhoogte 189: 1, 2 en 4 </vt:lpstr>
      <vt:lpstr>Zingen:  Op toonhoogte 189: 1, 2 en 4 </vt:lpstr>
      <vt:lpstr> Schriftlezing </vt:lpstr>
      <vt:lpstr>Gedicht  Het tarwegraan </vt:lpstr>
      <vt:lpstr>Gedicht  Het tarwegraan </vt:lpstr>
      <vt:lpstr>Gedicht  Het tarwegraan </vt:lpstr>
      <vt:lpstr> Schriftlezing </vt:lpstr>
      <vt:lpstr>In het Johannesevangelie heet de Heilige Geest vaak de Trooster. Hij is de andere Trooster, omdat Jezus Zelf de Eerste is.  Bij Zijn afscheid van Zijn discipelen belooft Hij de komst van deze Trooster. Hij zendt Gods Geest tot hen. Ze hebben nu een Trooster in de hemel en een Trooster op de aarde. </vt:lpstr>
      <vt:lpstr>Zingen: Liedboek 477: 1 en 2</vt:lpstr>
      <vt:lpstr>Zingen: Liedboek 477: 1 en 2</vt:lpstr>
      <vt:lpstr>Dan komt het moment dat één van Zijn discipelen Hem verraden zal. De Zaligmaker kondigt  Zijn lijden, sterven en opstanding aan. Duidelijk zegt Hij Zijn discipelen dat er geen andere weg is. Hij móét  heengaan naar Jeruzalem om te lijden en te sterven. De discipelen blijven tot het laatst toe geloven dat Jezus een aardse Koning zal worden. </vt:lpstr>
      <vt:lpstr> Schriftlezing </vt:lpstr>
      <vt:lpstr> </vt:lpstr>
      <vt:lpstr>Zingen:  Joh. De Heer 280: 1, 2, 3 en 4 </vt:lpstr>
      <vt:lpstr>Zingen:  Joh. De Heer 280: 1, 2, 3 en 4 </vt:lpstr>
      <vt:lpstr> Schriftlezing </vt:lpstr>
      <vt:lpstr>Gedicht  Goede Vrijdag</vt:lpstr>
      <vt:lpstr>Gedicht  Goede Vrijdag</vt:lpstr>
      <vt:lpstr> Schriftlezing </vt:lpstr>
      <vt:lpstr> Het is rond de klok van zes uur, op de eerste dag van de week. De vrouwen zoeken hun Meester in het graf. Ze zoeken de Levende bij de doden.  Daar klinkt de stem van de Hemelbode: “Hij is hier niet, want Hij is opgestaan!” </vt:lpstr>
      <vt:lpstr>Zingen Psalm 21:4 en 5 OB</vt:lpstr>
      <vt:lpstr>Zingen Psalm 21:4 en 5 OB</vt:lpstr>
      <vt:lpstr>Zingen Psalm 21:4 en 5 NB</vt:lpstr>
      <vt:lpstr>Zingen Psalm 21:4 en 5 NB</vt:lpstr>
      <vt:lpstr>Gedicht  Hij is opgestaan</vt:lpstr>
      <vt:lpstr>Gedicht  Hij is opgestaan</vt:lpstr>
      <vt:lpstr>Gedicht  Hij is opgestaan</vt:lpstr>
      <vt:lpstr>Gedicht  Hij is opgestaan</vt:lpstr>
      <vt:lpstr> Schriftlezing </vt:lpstr>
      <vt:lpstr>Pasen luidt de eindfase van de wereldgeschiedenis in. Daar leeft het geloof van.  Het gevoel van Christus’ nabijheid is aangenaam. Maar dat gevoel kan nooit het fundament zijn. Waar de Geest mij leert leven uit de heilsfeiten in hun samenhang en voortgang, daar ontwikkelt zich in het geloofsleven hoe langer hoe meer een vaste gang. </vt:lpstr>
      <vt:lpstr>Zingen  Joh. De Heer 45 a: 1, 2 en 3 </vt:lpstr>
      <vt:lpstr>Zingen  Joh. De Heer 45 a: 1, 2 en 3 </vt:lpstr>
      <vt:lpstr>Zingen  Joh. De Heer 45 a: 1, 2 en 3 </vt:lpstr>
      <vt:lpstr>Zijn  liefde wondergroot!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LCJ - Geertje</dc:creator>
  <cp:lastModifiedBy>LCJ - Geertje</cp:lastModifiedBy>
  <cp:revision>1</cp:revision>
  <dcterms:created xsi:type="dcterms:W3CDTF">2021-02-04T10:55:43Z</dcterms:created>
  <dcterms:modified xsi:type="dcterms:W3CDTF">2021-02-04T11:41:25Z</dcterms:modified>
</cp:coreProperties>
</file>